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845" r:id="rId5"/>
    <p:sldId id="946" r:id="rId6"/>
    <p:sldId id="945" r:id="rId7"/>
    <p:sldId id="550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60" r:id="rId16"/>
    <p:sldId id="954" r:id="rId17"/>
    <p:sldId id="961" r:id="rId18"/>
    <p:sldId id="955" r:id="rId19"/>
    <p:sldId id="956" r:id="rId20"/>
    <p:sldId id="957" r:id="rId21"/>
    <p:sldId id="958" r:id="rId22"/>
    <p:sldId id="95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E4EF2-36F3-C827-6E5D-5B21C4207F4A}" name="Virginie LLEDO" initials="VL" userId="S::vlledo@sage-eng.fr::9f02fb48-c312-4c02-a916-7d696fd46a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26E"/>
    <a:srgbClr val="FFFFFF"/>
    <a:srgbClr val="CDB7AB"/>
    <a:srgbClr val="3E3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6B2AE-693E-4480-BE03-0517FA7BDFE3}" v="23" dt="2023-10-18T14:51:3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Plachot" userId="a0bf6b86-9a72-4acb-9e82-0144fa4b5ffa" providerId="ADAL" clId="{1C22D1BA-F45B-47F0-B692-25B35011B0E8}"/>
    <pc:docChg chg="undo custSel addSld delSld modSld">
      <pc:chgData name="Julie Plachot" userId="a0bf6b86-9a72-4acb-9e82-0144fa4b5ffa" providerId="ADAL" clId="{1C22D1BA-F45B-47F0-B692-25B35011B0E8}" dt="2023-09-22T11:50:37.222" v="2536" actId="20577"/>
      <pc:docMkLst>
        <pc:docMk/>
      </pc:docMkLst>
      <pc:sldChg chg="modSp mod">
        <pc:chgData name="Julie Plachot" userId="a0bf6b86-9a72-4acb-9e82-0144fa4b5ffa" providerId="ADAL" clId="{1C22D1BA-F45B-47F0-B692-25B35011B0E8}" dt="2023-09-22T11:48:05.197" v="2451" actId="20577"/>
        <pc:sldMkLst>
          <pc:docMk/>
          <pc:sldMk cId="1244358918" sldId="845"/>
        </pc:sldMkLst>
        <pc:spChg chg="mod">
          <ac:chgData name="Julie Plachot" userId="a0bf6b86-9a72-4acb-9e82-0144fa4b5ffa" providerId="ADAL" clId="{1C22D1BA-F45B-47F0-B692-25B35011B0E8}" dt="2023-09-22T11:48:05.197" v="2451" actId="20577"/>
          <ac:spMkLst>
            <pc:docMk/>
            <pc:sldMk cId="1244358918" sldId="845"/>
            <ac:spMk id="5" creationId="{D07A6A90-932D-5797-040C-068324E87D5C}"/>
          </ac:spMkLst>
        </pc:spChg>
      </pc:sldChg>
      <pc:sldChg chg="modSp mod">
        <pc:chgData name="Julie Plachot" userId="a0bf6b86-9a72-4acb-9e82-0144fa4b5ffa" providerId="ADAL" clId="{1C22D1BA-F45B-47F0-B692-25B35011B0E8}" dt="2023-09-22T11:50:13.149" v="2516" actId="20577"/>
        <pc:sldMkLst>
          <pc:docMk/>
          <pc:sldMk cId="2963992306" sldId="946"/>
        </pc:sldMkLst>
        <pc:spChg chg="mod">
          <ac:chgData name="Julie Plachot" userId="a0bf6b86-9a72-4acb-9e82-0144fa4b5ffa" providerId="ADAL" clId="{1C22D1BA-F45B-47F0-B692-25B35011B0E8}" dt="2023-09-22T11:50:13.149" v="2516" actId="20577"/>
          <ac:spMkLst>
            <pc:docMk/>
            <pc:sldMk cId="2963992306" sldId="946"/>
            <ac:spMk id="2" creationId="{00000000-0000-0000-0000-000000000000}"/>
          </ac:spMkLst>
        </pc:spChg>
      </pc:sldChg>
      <pc:sldChg chg="addSp modSp mod delCm">
        <pc:chgData name="Julie Plachot" userId="a0bf6b86-9a72-4acb-9e82-0144fa4b5ffa" providerId="ADAL" clId="{1C22D1BA-F45B-47F0-B692-25B35011B0E8}" dt="2023-09-22T11:48:28.524" v="2456" actId="20577"/>
        <pc:sldMkLst>
          <pc:docMk/>
          <pc:sldMk cId="378776204" sldId="947"/>
        </pc:sldMkLst>
        <pc:spChg chg="mod">
          <ac:chgData name="Julie Plachot" userId="a0bf6b86-9a72-4acb-9e82-0144fa4b5ffa" providerId="ADAL" clId="{1C22D1BA-F45B-47F0-B692-25B35011B0E8}" dt="2023-09-22T11:48:28.524" v="2456" actId="20577"/>
          <ac:spMkLst>
            <pc:docMk/>
            <pc:sldMk cId="378776204" sldId="947"/>
            <ac:spMk id="2" creationId="{00000000-0000-0000-0000-000000000000}"/>
          </ac:spMkLst>
        </pc:spChg>
        <pc:spChg chg="mod">
          <ac:chgData name="Julie Plachot" userId="a0bf6b86-9a72-4acb-9e82-0144fa4b5ffa" providerId="ADAL" clId="{1C22D1BA-F45B-47F0-B692-25B35011B0E8}" dt="2023-09-21T14:12:36.013" v="904" actId="207"/>
          <ac:spMkLst>
            <pc:docMk/>
            <pc:sldMk cId="378776204" sldId="947"/>
            <ac:spMk id="20" creationId="{BFC4ACC2-A750-07A2-6B34-C55F49766B08}"/>
          </ac:spMkLst>
        </pc:spChg>
        <pc:spChg chg="add mod">
          <ac:chgData name="Julie Plachot" userId="a0bf6b86-9a72-4acb-9e82-0144fa4b5ffa" providerId="ADAL" clId="{1C22D1BA-F45B-47F0-B692-25B35011B0E8}" dt="2023-09-21T15:18:53.807" v="2189" actId="1076"/>
          <ac:spMkLst>
            <pc:docMk/>
            <pc:sldMk cId="378776204" sldId="947"/>
            <ac:spMk id="29" creationId="{4E2A38E9-C193-975B-CF71-2D76DAF8DAA8}"/>
          </ac:spMkLst>
        </pc:spChg>
        <pc:spChg chg="add mod">
          <ac:chgData name="Julie Plachot" userId="a0bf6b86-9a72-4acb-9e82-0144fa4b5ffa" providerId="ADAL" clId="{1C22D1BA-F45B-47F0-B692-25B35011B0E8}" dt="2023-09-21T15:18:46.423" v="2187" actId="14100"/>
          <ac:spMkLst>
            <pc:docMk/>
            <pc:sldMk cId="378776204" sldId="947"/>
            <ac:spMk id="31" creationId="{F07546EC-C66C-2EC8-364A-B89962D16BA9}"/>
          </ac:spMkLst>
        </pc:spChg>
        <pc:graphicFrameChg chg="add mod">
          <ac:chgData name="Julie Plachot" userId="a0bf6b86-9a72-4acb-9e82-0144fa4b5ffa" providerId="ADAL" clId="{1C22D1BA-F45B-47F0-B692-25B35011B0E8}" dt="2023-09-21T13:53:19.333" v="711"/>
          <ac:graphicFrameMkLst>
            <pc:docMk/>
            <pc:sldMk cId="378776204" sldId="947"/>
            <ac:graphicFrameMk id="4" creationId="{C82FB5B3-16B7-4D6A-9C77-2FA9315C07F9}"/>
          </ac:graphicFrameMkLst>
        </pc:graphicFrameChg>
        <pc:graphicFrameChg chg="add mod">
          <ac:chgData name="Julie Plachot" userId="a0bf6b86-9a72-4acb-9e82-0144fa4b5ffa" providerId="ADAL" clId="{1C22D1BA-F45B-47F0-B692-25B35011B0E8}" dt="2023-09-21T13:53:22.846" v="713"/>
          <ac:graphicFrameMkLst>
            <pc:docMk/>
            <pc:sldMk cId="378776204" sldId="947"/>
            <ac:graphicFrameMk id="27" creationId="{C82FB5B3-16B7-4D6A-9C77-2FA9315C07F9}"/>
          </ac:graphicFrameMkLst>
        </pc:graphicFrameChg>
        <pc:graphicFrameChg chg="mod">
          <ac:chgData name="Julie Plachot" userId="a0bf6b86-9a72-4acb-9e82-0144fa4b5ffa" providerId="ADAL" clId="{1C22D1BA-F45B-47F0-B692-25B35011B0E8}" dt="2023-09-21T14:05:50.613" v="798"/>
          <ac:graphicFrameMkLst>
            <pc:docMk/>
            <pc:sldMk cId="378776204" sldId="947"/>
            <ac:graphicFrameMk id="66" creationId="{2F2A9697-9B9F-45CF-B268-EC2E9D6DB6B8}"/>
          </ac:graphicFrameMkLst>
        </pc:graphicFrameChg>
        <pc:cxnChg chg="mod">
          <ac:chgData name="Julie Plachot" userId="a0bf6b86-9a72-4acb-9e82-0144fa4b5ffa" providerId="ADAL" clId="{1C22D1BA-F45B-47F0-B692-25B35011B0E8}" dt="2023-09-21T10:07:27.947" v="0" actId="208"/>
          <ac:cxnSpMkLst>
            <pc:docMk/>
            <pc:sldMk cId="378776204" sldId="947"/>
            <ac:cxnSpMk id="11" creationId="{ECADA798-3C20-61AD-CE64-B5EAC5D332A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e Plachot" userId="a0bf6b86-9a72-4acb-9e82-0144fa4b5ffa" providerId="ADAL" clId="{1C22D1BA-F45B-47F0-B692-25B35011B0E8}" dt="2023-09-21T15:19:36.368" v="2190"/>
              <pc2:cmMkLst xmlns:pc2="http://schemas.microsoft.com/office/powerpoint/2019/9/main/command">
                <pc:docMk/>
                <pc:sldMk cId="378776204" sldId="947"/>
                <pc2:cmMk id="{2C0FEAA5-9A06-42D9-802D-97F58DD05AAA}"/>
              </pc2:cmMkLst>
            </pc226:cmChg>
          </p:ext>
        </pc:extLst>
      </pc:sldChg>
      <pc:sldChg chg="delSp modSp mod">
        <pc:chgData name="Julie Plachot" userId="a0bf6b86-9a72-4acb-9e82-0144fa4b5ffa" providerId="ADAL" clId="{1C22D1BA-F45B-47F0-B692-25B35011B0E8}" dt="2023-09-22T11:48:56.942" v="2472" actId="20577"/>
        <pc:sldMkLst>
          <pc:docMk/>
          <pc:sldMk cId="1091503229" sldId="948"/>
        </pc:sldMkLst>
        <pc:spChg chg="mod">
          <ac:chgData name="Julie Plachot" userId="a0bf6b86-9a72-4acb-9e82-0144fa4b5ffa" providerId="ADAL" clId="{1C22D1BA-F45B-47F0-B692-25B35011B0E8}" dt="2023-09-22T11:48:48.663" v="2462" actId="20577"/>
          <ac:spMkLst>
            <pc:docMk/>
            <pc:sldMk cId="1091503229" sldId="948"/>
            <ac:spMk id="2" creationId="{00000000-0000-0000-0000-000000000000}"/>
          </ac:spMkLst>
        </pc:spChg>
        <pc:spChg chg="mod">
          <ac:chgData name="Julie Plachot" userId="a0bf6b86-9a72-4acb-9e82-0144fa4b5ffa" providerId="ADAL" clId="{1C22D1BA-F45B-47F0-B692-25B35011B0E8}" dt="2023-09-22T11:48:56.942" v="2472" actId="20577"/>
          <ac:spMkLst>
            <pc:docMk/>
            <pc:sldMk cId="1091503229" sldId="948"/>
            <ac:spMk id="39" creationId="{54072C34-7D9D-405D-8E5C-F599C4B8EF26}"/>
          </ac:spMkLst>
        </pc:spChg>
        <pc:picChg chg="del">
          <ac:chgData name="Julie Plachot" userId="a0bf6b86-9a72-4acb-9e82-0144fa4b5ffa" providerId="ADAL" clId="{1C22D1BA-F45B-47F0-B692-25B35011B0E8}" dt="2023-09-21T10:11:24.603" v="6" actId="478"/>
          <ac:picMkLst>
            <pc:docMk/>
            <pc:sldMk cId="1091503229" sldId="948"/>
            <ac:picMk id="45" creationId="{00986856-C717-F0DC-5EE3-97CC0AED9D36}"/>
          </ac:picMkLst>
        </pc:picChg>
        <pc:cxnChg chg="mod">
          <ac:chgData name="Julie Plachot" userId="a0bf6b86-9a72-4acb-9e82-0144fa4b5ffa" providerId="ADAL" clId="{1C22D1BA-F45B-47F0-B692-25B35011B0E8}" dt="2023-09-21T10:11:14.365" v="5" actId="14100"/>
          <ac:cxnSpMkLst>
            <pc:docMk/>
            <pc:sldMk cId="1091503229" sldId="948"/>
            <ac:cxnSpMk id="19" creationId="{329FE3EB-A0D7-949C-9D63-35C5DED5700D}"/>
          </ac:cxnSpMkLst>
        </pc:cxnChg>
      </pc:sldChg>
      <pc:sldChg chg="modSp">
        <pc:chgData name="Julie Plachot" userId="a0bf6b86-9a72-4acb-9e82-0144fa4b5ffa" providerId="ADAL" clId="{1C22D1BA-F45B-47F0-B692-25B35011B0E8}" dt="2023-09-22T11:49:13.769" v="2482" actId="20577"/>
        <pc:sldMkLst>
          <pc:docMk/>
          <pc:sldMk cId="3951424174" sldId="950"/>
        </pc:sldMkLst>
        <pc:graphicFrameChg chg="mod">
          <ac:chgData name="Julie Plachot" userId="a0bf6b86-9a72-4acb-9e82-0144fa4b5ffa" providerId="ADAL" clId="{1C22D1BA-F45B-47F0-B692-25B35011B0E8}" dt="2023-09-22T11:49:13.769" v="2482" actId="20577"/>
          <ac:graphicFrameMkLst>
            <pc:docMk/>
            <pc:sldMk cId="3951424174" sldId="950"/>
            <ac:graphicFrameMk id="21" creationId="{1941B203-7C19-5392-CA48-BFCE011B4A54}"/>
          </ac:graphicFrameMkLst>
        </pc:graphicFrameChg>
      </pc:sldChg>
      <pc:sldChg chg="addSp delSp modSp mod">
        <pc:chgData name="Julie Plachot" userId="a0bf6b86-9a72-4acb-9e82-0144fa4b5ffa" providerId="ADAL" clId="{1C22D1BA-F45B-47F0-B692-25B35011B0E8}" dt="2023-09-21T15:41:25.723" v="2429" actId="20577"/>
        <pc:sldMkLst>
          <pc:docMk/>
          <pc:sldMk cId="2300931231" sldId="951"/>
        </pc:sldMkLst>
        <pc:graphicFrameChg chg="mod modGraphic">
          <ac:chgData name="Julie Plachot" userId="a0bf6b86-9a72-4acb-9e82-0144fa4b5ffa" providerId="ADAL" clId="{1C22D1BA-F45B-47F0-B692-25B35011B0E8}" dt="2023-09-21T15:41:25.723" v="2429" actId="20577"/>
          <ac:graphicFrameMkLst>
            <pc:docMk/>
            <pc:sldMk cId="2300931231" sldId="951"/>
            <ac:graphicFrameMk id="8" creationId="{59939930-7BB0-8CDB-CDFE-2296BA2D9E51}"/>
          </ac:graphicFrameMkLst>
        </pc:graphicFrameChg>
        <pc:picChg chg="add mod">
          <ac:chgData name="Julie Plachot" userId="a0bf6b86-9a72-4acb-9e82-0144fa4b5ffa" providerId="ADAL" clId="{1C22D1BA-F45B-47F0-B692-25B35011B0E8}" dt="2023-09-21T15:20:25.171" v="2196" actId="1076"/>
          <ac:picMkLst>
            <pc:docMk/>
            <pc:sldMk cId="2300931231" sldId="951"/>
            <ac:picMk id="4" creationId="{CFE191D4-15F7-7F96-DCC2-97C2DA1CE836}"/>
          </ac:picMkLst>
        </pc:picChg>
        <pc:picChg chg="add del mod">
          <ac:chgData name="Julie Plachot" userId="a0bf6b86-9a72-4acb-9e82-0144fa4b5ffa" providerId="ADAL" clId="{1C22D1BA-F45B-47F0-B692-25B35011B0E8}" dt="2023-09-21T10:36:41.279" v="281" actId="478"/>
          <ac:picMkLst>
            <pc:docMk/>
            <pc:sldMk cId="2300931231" sldId="951"/>
            <ac:picMk id="7" creationId="{3C3EA0B7-5BC8-06D1-B837-32F1DE9AE7BC}"/>
          </ac:picMkLst>
        </pc:picChg>
        <pc:picChg chg="add mod">
          <ac:chgData name="Julie Plachot" userId="a0bf6b86-9a72-4acb-9e82-0144fa4b5ffa" providerId="ADAL" clId="{1C22D1BA-F45B-47F0-B692-25B35011B0E8}" dt="2023-09-21T15:20:19.940" v="2194" actId="1076"/>
          <ac:picMkLst>
            <pc:docMk/>
            <pc:sldMk cId="2300931231" sldId="951"/>
            <ac:picMk id="9" creationId="{8D89FFF2-9F23-93E5-4E3C-43631D31789E}"/>
          </ac:picMkLst>
        </pc:picChg>
        <pc:picChg chg="add mod">
          <ac:chgData name="Julie Plachot" userId="a0bf6b86-9a72-4acb-9e82-0144fa4b5ffa" providerId="ADAL" clId="{1C22D1BA-F45B-47F0-B692-25B35011B0E8}" dt="2023-09-21T15:03:43.893" v="1981" actId="1076"/>
          <ac:picMkLst>
            <pc:docMk/>
            <pc:sldMk cId="2300931231" sldId="951"/>
            <ac:picMk id="11" creationId="{FA8701C0-5862-3FD7-F6A6-4309CFD55AD2}"/>
          </ac:picMkLst>
        </pc:picChg>
        <pc:picChg chg="add mod">
          <ac:chgData name="Julie Plachot" userId="a0bf6b86-9a72-4acb-9e82-0144fa4b5ffa" providerId="ADAL" clId="{1C22D1BA-F45B-47F0-B692-25B35011B0E8}" dt="2023-09-21T15:20:17.140" v="2193" actId="1076"/>
          <ac:picMkLst>
            <pc:docMk/>
            <pc:sldMk cId="2300931231" sldId="951"/>
            <ac:picMk id="13" creationId="{B1B6D0BB-447E-6075-EA5B-398BCD80CBEF}"/>
          </ac:picMkLst>
        </pc:picChg>
        <pc:picChg chg="add mod">
          <ac:chgData name="Julie Plachot" userId="a0bf6b86-9a72-4acb-9e82-0144fa4b5ffa" providerId="ADAL" clId="{1C22D1BA-F45B-47F0-B692-25B35011B0E8}" dt="2023-09-21T15:20:23.042" v="2195" actId="1076"/>
          <ac:picMkLst>
            <pc:docMk/>
            <pc:sldMk cId="2300931231" sldId="951"/>
            <ac:picMk id="15" creationId="{BB694645-BB44-088C-7146-7B090852CD58}"/>
          </ac:picMkLst>
        </pc:picChg>
        <pc:picChg chg="add del mod">
          <ac:chgData name="Julie Plachot" userId="a0bf6b86-9a72-4acb-9e82-0144fa4b5ffa" providerId="ADAL" clId="{1C22D1BA-F45B-47F0-B692-25B35011B0E8}" dt="2023-09-21T10:43:25.935" v="362" actId="478"/>
          <ac:picMkLst>
            <pc:docMk/>
            <pc:sldMk cId="2300931231" sldId="951"/>
            <ac:picMk id="17" creationId="{44FBDB50-4931-E722-C5A5-E58AABD7701E}"/>
          </ac:picMkLst>
        </pc:picChg>
      </pc:sldChg>
      <pc:sldChg chg="addSp modSp mod">
        <pc:chgData name="Julie Plachot" userId="a0bf6b86-9a72-4acb-9e82-0144fa4b5ffa" providerId="ADAL" clId="{1C22D1BA-F45B-47F0-B692-25B35011B0E8}" dt="2023-09-21T15:42:16.334" v="2433" actId="20577"/>
        <pc:sldMkLst>
          <pc:docMk/>
          <pc:sldMk cId="50264604" sldId="952"/>
        </pc:sldMkLst>
        <pc:graphicFrameChg chg="mod modGraphic">
          <ac:chgData name="Julie Plachot" userId="a0bf6b86-9a72-4acb-9e82-0144fa4b5ffa" providerId="ADAL" clId="{1C22D1BA-F45B-47F0-B692-25B35011B0E8}" dt="2023-09-21T15:42:16.334" v="2433" actId="20577"/>
          <ac:graphicFrameMkLst>
            <pc:docMk/>
            <pc:sldMk cId="50264604" sldId="952"/>
            <ac:graphicFrameMk id="3" creationId="{60223B29-85AA-7264-8EEF-29CE625DA908}"/>
          </ac:graphicFrameMkLst>
        </pc:graphicFrameChg>
        <pc:picChg chg="add mod">
          <ac:chgData name="Julie Plachot" userId="a0bf6b86-9a72-4acb-9e82-0144fa4b5ffa" providerId="ADAL" clId="{1C22D1BA-F45B-47F0-B692-25B35011B0E8}" dt="2023-09-21T10:31:41.076" v="216" actId="1076"/>
          <ac:picMkLst>
            <pc:docMk/>
            <pc:sldMk cId="50264604" sldId="952"/>
            <ac:picMk id="5" creationId="{366AA68B-F175-56A5-BC98-3031DA4E4FE4}"/>
          </ac:picMkLst>
        </pc:picChg>
        <pc:picChg chg="add mod">
          <ac:chgData name="Julie Plachot" userId="a0bf6b86-9a72-4acb-9e82-0144fa4b5ffa" providerId="ADAL" clId="{1C22D1BA-F45B-47F0-B692-25B35011B0E8}" dt="2023-09-21T10:29:43.222" v="193" actId="1076"/>
          <ac:picMkLst>
            <pc:docMk/>
            <pc:sldMk cId="50264604" sldId="952"/>
            <ac:picMk id="8" creationId="{D432AC24-8AD8-F332-4928-E3714B888AB9}"/>
          </ac:picMkLst>
        </pc:picChg>
      </pc:sldChg>
      <pc:sldChg chg="addSp delSp modSp mod">
        <pc:chgData name="Julie Plachot" userId="a0bf6b86-9a72-4acb-9e82-0144fa4b5ffa" providerId="ADAL" clId="{1C22D1BA-F45B-47F0-B692-25B35011B0E8}" dt="2023-09-21T15:21:57.843" v="2206" actId="1076"/>
        <pc:sldMkLst>
          <pc:docMk/>
          <pc:sldMk cId="3683513427" sldId="953"/>
        </pc:sldMkLst>
        <pc:spChg chg="mod">
          <ac:chgData name="Julie Plachot" userId="a0bf6b86-9a72-4acb-9e82-0144fa4b5ffa" providerId="ADAL" clId="{1C22D1BA-F45B-47F0-B692-25B35011B0E8}" dt="2023-09-21T15:21:57.843" v="2206" actId="1076"/>
          <ac:spMkLst>
            <pc:docMk/>
            <pc:sldMk cId="3683513427" sldId="953"/>
            <ac:spMk id="4" creationId="{CE03AB31-4211-6430-155A-2C8BE0857ADC}"/>
          </ac:spMkLst>
        </pc:spChg>
        <pc:graphicFrameChg chg="mod modGraphic">
          <ac:chgData name="Julie Plachot" userId="a0bf6b86-9a72-4acb-9e82-0144fa4b5ffa" providerId="ADAL" clId="{1C22D1BA-F45B-47F0-B692-25B35011B0E8}" dt="2023-09-21T15:21:38.217" v="2202" actId="20577"/>
          <ac:graphicFrameMkLst>
            <pc:docMk/>
            <pc:sldMk cId="3683513427" sldId="953"/>
            <ac:graphicFrameMk id="7" creationId="{54D541D1-CD62-4FA7-A6B4-3A96F41F22D2}"/>
          </ac:graphicFrameMkLst>
        </pc:graphicFrameChg>
        <pc:picChg chg="add mod">
          <ac:chgData name="Julie Plachot" userId="a0bf6b86-9a72-4acb-9e82-0144fa4b5ffa" providerId="ADAL" clId="{1C22D1BA-F45B-47F0-B692-25B35011B0E8}" dt="2023-09-21T15:21:54.234" v="2205" actId="1076"/>
          <ac:picMkLst>
            <pc:docMk/>
            <pc:sldMk cId="3683513427" sldId="953"/>
            <ac:picMk id="5" creationId="{438E92C1-404A-D162-98A8-C197C9ABEA41}"/>
          </ac:picMkLst>
        </pc:picChg>
        <pc:picChg chg="add del mod">
          <ac:chgData name="Julie Plachot" userId="a0bf6b86-9a72-4acb-9e82-0144fa4b5ffa" providerId="ADAL" clId="{1C22D1BA-F45B-47F0-B692-25B35011B0E8}" dt="2023-09-21T15:06:09.970" v="2021" actId="1076"/>
          <ac:picMkLst>
            <pc:docMk/>
            <pc:sldMk cId="3683513427" sldId="953"/>
            <ac:picMk id="8" creationId="{1C24FC1A-2301-2009-AAC3-CA5EC4AB6AF4}"/>
          </ac:picMkLst>
        </pc:picChg>
        <pc:picChg chg="add del mod">
          <ac:chgData name="Julie Plachot" userId="a0bf6b86-9a72-4acb-9e82-0144fa4b5ffa" providerId="ADAL" clId="{1C22D1BA-F45B-47F0-B692-25B35011B0E8}" dt="2023-09-21T10:41:52.279" v="353" actId="478"/>
          <ac:picMkLst>
            <pc:docMk/>
            <pc:sldMk cId="3683513427" sldId="953"/>
            <ac:picMk id="10" creationId="{20EB53E1-9DEA-8D8A-C9CE-A768CEFABFE9}"/>
          </ac:picMkLst>
        </pc:picChg>
        <pc:picChg chg="add mod">
          <ac:chgData name="Julie Plachot" userId="a0bf6b86-9a72-4acb-9e82-0144fa4b5ffa" providerId="ADAL" clId="{1C22D1BA-F45B-47F0-B692-25B35011B0E8}" dt="2023-09-21T15:06:06.567" v="2020" actId="1076"/>
          <ac:picMkLst>
            <pc:docMk/>
            <pc:sldMk cId="3683513427" sldId="953"/>
            <ac:picMk id="12" creationId="{D799AFC5-57F1-A59F-FF6C-B5EA7413B4F3}"/>
          </ac:picMkLst>
        </pc:picChg>
        <pc:picChg chg="add mod">
          <ac:chgData name="Julie Plachot" userId="a0bf6b86-9a72-4acb-9e82-0144fa4b5ffa" providerId="ADAL" clId="{1C22D1BA-F45B-47F0-B692-25B35011B0E8}" dt="2023-09-21T15:21:50.837" v="2204" actId="1076"/>
          <ac:picMkLst>
            <pc:docMk/>
            <pc:sldMk cId="3683513427" sldId="953"/>
            <ac:picMk id="13" creationId="{544AC9B4-22F4-BB6D-4148-A1B9520BBAA9}"/>
          </ac:picMkLst>
        </pc:picChg>
      </pc:sldChg>
      <pc:sldChg chg="addSp modSp mod">
        <pc:chgData name="Julie Plachot" userId="a0bf6b86-9a72-4acb-9e82-0144fa4b5ffa" providerId="ADAL" clId="{1C22D1BA-F45B-47F0-B692-25B35011B0E8}" dt="2023-09-22T11:49:42.192" v="2494" actId="20577"/>
        <pc:sldMkLst>
          <pc:docMk/>
          <pc:sldMk cId="3365513271" sldId="954"/>
        </pc:sldMkLst>
        <pc:spChg chg="mod">
          <ac:chgData name="Julie Plachot" userId="a0bf6b86-9a72-4acb-9e82-0144fa4b5ffa" providerId="ADAL" clId="{1C22D1BA-F45B-47F0-B692-25B35011B0E8}" dt="2023-09-22T11:49:42.192" v="2494" actId="20577"/>
          <ac:spMkLst>
            <pc:docMk/>
            <pc:sldMk cId="3365513271" sldId="954"/>
            <ac:spMk id="2" creationId="{8C1F82E7-D62E-FB13-F2D7-BCCD3CBDCE0C}"/>
          </ac:spMkLst>
        </pc:spChg>
        <pc:graphicFrameChg chg="mod modGraphic">
          <ac:chgData name="Julie Plachot" userId="a0bf6b86-9a72-4acb-9e82-0144fa4b5ffa" providerId="ADAL" clId="{1C22D1BA-F45B-47F0-B692-25B35011B0E8}" dt="2023-09-21T15:16:16.456" v="2132"/>
          <ac:graphicFrameMkLst>
            <pc:docMk/>
            <pc:sldMk cId="3365513271" sldId="954"/>
            <ac:graphicFrameMk id="6" creationId="{7C2D8F31-2846-8E04-3B02-5FB9854C94E2}"/>
          </ac:graphicFrameMkLst>
        </pc:graphicFrameChg>
        <pc:picChg chg="mod">
          <ac:chgData name="Julie Plachot" userId="a0bf6b86-9a72-4acb-9e82-0144fa4b5ffa" providerId="ADAL" clId="{1C22D1BA-F45B-47F0-B692-25B35011B0E8}" dt="2023-09-21T11:59:14.058" v="684" actId="1076"/>
          <ac:picMkLst>
            <pc:docMk/>
            <pc:sldMk cId="3365513271" sldId="954"/>
            <ac:picMk id="3" creationId="{D844B8AD-BBF8-2D58-B7E4-42A5C123E9BA}"/>
          </ac:picMkLst>
        </pc:picChg>
        <pc:picChg chg="add mod">
          <ac:chgData name="Julie Plachot" userId="a0bf6b86-9a72-4acb-9e82-0144fa4b5ffa" providerId="ADAL" clId="{1C22D1BA-F45B-47F0-B692-25B35011B0E8}" dt="2023-09-21T14:40:19.794" v="1352" actId="1076"/>
          <ac:picMkLst>
            <pc:docMk/>
            <pc:sldMk cId="3365513271" sldId="954"/>
            <ac:picMk id="5" creationId="{F0103851-9169-2A0B-7451-68816D5A2B42}"/>
          </ac:picMkLst>
        </pc:picChg>
        <pc:picChg chg="add mod">
          <ac:chgData name="Julie Plachot" userId="a0bf6b86-9a72-4acb-9e82-0144fa4b5ffa" providerId="ADAL" clId="{1C22D1BA-F45B-47F0-B692-25B35011B0E8}" dt="2023-09-21T14:44:45.850" v="1468" actId="1076"/>
          <ac:picMkLst>
            <pc:docMk/>
            <pc:sldMk cId="3365513271" sldId="954"/>
            <ac:picMk id="8" creationId="{C72281AB-2D0E-B54C-397E-1DC5C7C8424A}"/>
          </ac:picMkLst>
        </pc:picChg>
      </pc:sldChg>
      <pc:sldChg chg="addSp delSp modSp mod">
        <pc:chgData name="Julie Plachot" userId="a0bf6b86-9a72-4acb-9e82-0144fa4b5ffa" providerId="ADAL" clId="{1C22D1BA-F45B-47F0-B692-25B35011B0E8}" dt="2023-09-21T15:31:04.250" v="2386" actId="20577"/>
        <pc:sldMkLst>
          <pc:docMk/>
          <pc:sldMk cId="258711211" sldId="955"/>
        </pc:sldMkLst>
        <pc:graphicFrameChg chg="modGraphic">
          <ac:chgData name="Julie Plachot" userId="a0bf6b86-9a72-4acb-9e82-0144fa4b5ffa" providerId="ADAL" clId="{1C22D1BA-F45B-47F0-B692-25B35011B0E8}" dt="2023-09-21T15:31:04.250" v="2386" actId="20577"/>
          <ac:graphicFrameMkLst>
            <pc:docMk/>
            <pc:sldMk cId="258711211" sldId="955"/>
            <ac:graphicFrameMk id="7" creationId="{8C8FD5CC-5B34-7DCD-03A2-6CB5264BB026}"/>
          </ac:graphicFrameMkLst>
        </pc:graphicFrameChg>
        <pc:picChg chg="add del mod">
          <ac:chgData name="Julie Plachot" userId="a0bf6b86-9a72-4acb-9e82-0144fa4b5ffa" providerId="ADAL" clId="{1C22D1BA-F45B-47F0-B692-25B35011B0E8}" dt="2023-09-21T10:59:36.489" v="597" actId="478"/>
          <ac:picMkLst>
            <pc:docMk/>
            <pc:sldMk cId="258711211" sldId="955"/>
            <ac:picMk id="4" creationId="{27390114-9C67-49EB-A15A-CE50EDB1F387}"/>
          </ac:picMkLst>
        </pc:picChg>
        <pc:picChg chg="add del mod">
          <ac:chgData name="Julie Plachot" userId="a0bf6b86-9a72-4acb-9e82-0144fa4b5ffa" providerId="ADAL" clId="{1C22D1BA-F45B-47F0-B692-25B35011B0E8}" dt="2023-09-21T11:50:18.030" v="610" actId="478"/>
          <ac:picMkLst>
            <pc:docMk/>
            <pc:sldMk cId="258711211" sldId="955"/>
            <ac:picMk id="4" creationId="{CA1E0950-4EC5-5B83-8729-8200AA83181A}"/>
          </ac:picMkLst>
        </pc:picChg>
        <pc:picChg chg="mod">
          <ac:chgData name="Julie Plachot" userId="a0bf6b86-9a72-4acb-9e82-0144fa4b5ffa" providerId="ADAL" clId="{1C22D1BA-F45B-47F0-B692-25B35011B0E8}" dt="2023-09-21T10:59:42.515" v="600" actId="1076"/>
          <ac:picMkLst>
            <pc:docMk/>
            <pc:sldMk cId="258711211" sldId="955"/>
            <ac:picMk id="6" creationId="{02A9BC03-704B-84A0-95FE-928898835880}"/>
          </ac:picMkLst>
        </pc:picChg>
        <pc:picChg chg="add del mod">
          <ac:chgData name="Julie Plachot" userId="a0bf6b86-9a72-4acb-9e82-0144fa4b5ffa" providerId="ADAL" clId="{1C22D1BA-F45B-47F0-B692-25B35011B0E8}" dt="2023-09-21T10:59:41.205" v="599" actId="478"/>
          <ac:picMkLst>
            <pc:docMk/>
            <pc:sldMk cId="258711211" sldId="955"/>
            <ac:picMk id="8" creationId="{AB80172C-9A69-5253-686D-9FBA432ACD0D}"/>
          </ac:picMkLst>
        </pc:picChg>
        <pc:picChg chg="add del mod">
          <ac:chgData name="Julie Plachot" userId="a0bf6b86-9a72-4acb-9e82-0144fa4b5ffa" providerId="ADAL" clId="{1C22D1BA-F45B-47F0-B692-25B35011B0E8}" dt="2023-09-21T11:55:07.744" v="614" actId="478"/>
          <ac:picMkLst>
            <pc:docMk/>
            <pc:sldMk cId="258711211" sldId="955"/>
            <ac:picMk id="8" creationId="{B64DED9D-22C4-88C4-47A4-3B9F3ADE9496}"/>
          </ac:picMkLst>
        </pc:picChg>
        <pc:picChg chg="add mod">
          <ac:chgData name="Julie Plachot" userId="a0bf6b86-9a72-4acb-9e82-0144fa4b5ffa" providerId="ADAL" clId="{1C22D1BA-F45B-47F0-B692-25B35011B0E8}" dt="2023-09-21T11:55:11.565" v="615" actId="1076"/>
          <ac:picMkLst>
            <pc:docMk/>
            <pc:sldMk cId="258711211" sldId="955"/>
            <ac:picMk id="10" creationId="{74768F59-F595-4868-37BE-28043023E9B1}"/>
          </ac:picMkLst>
        </pc:picChg>
        <pc:picChg chg="add del mod">
          <ac:chgData name="Julie Plachot" userId="a0bf6b86-9a72-4acb-9e82-0144fa4b5ffa" providerId="ADAL" clId="{1C22D1BA-F45B-47F0-B692-25B35011B0E8}" dt="2023-09-21T10:59:39.658" v="598" actId="478"/>
          <ac:picMkLst>
            <pc:docMk/>
            <pc:sldMk cId="258711211" sldId="955"/>
            <ac:picMk id="10" creationId="{807B4ABB-5BE3-0BC4-051B-A6FC2E1781E9}"/>
          </ac:picMkLst>
        </pc:picChg>
        <pc:picChg chg="add mod">
          <ac:chgData name="Julie Plachot" userId="a0bf6b86-9a72-4acb-9e82-0144fa4b5ffa" providerId="ADAL" clId="{1C22D1BA-F45B-47F0-B692-25B35011B0E8}" dt="2023-09-21T11:55:43.156" v="620" actId="1076"/>
          <ac:picMkLst>
            <pc:docMk/>
            <pc:sldMk cId="258711211" sldId="955"/>
            <ac:picMk id="11" creationId="{FFBE7A83-08AF-763D-16C5-8DEACF87395F}"/>
          </ac:picMkLst>
        </pc:picChg>
      </pc:sldChg>
      <pc:sldChg chg="addSp delSp modSp mod">
        <pc:chgData name="Julie Plachot" userId="a0bf6b86-9a72-4acb-9e82-0144fa4b5ffa" providerId="ADAL" clId="{1C22D1BA-F45B-47F0-B692-25B35011B0E8}" dt="2023-09-21T15:47:40.367" v="2449" actId="20577"/>
        <pc:sldMkLst>
          <pc:docMk/>
          <pc:sldMk cId="2402124454" sldId="956"/>
        </pc:sldMkLst>
        <pc:graphicFrameChg chg="mod modGraphic">
          <ac:chgData name="Julie Plachot" userId="a0bf6b86-9a72-4acb-9e82-0144fa4b5ffa" providerId="ADAL" clId="{1C22D1BA-F45B-47F0-B692-25B35011B0E8}" dt="2023-09-21T15:47:40.367" v="2449" actId="20577"/>
          <ac:graphicFrameMkLst>
            <pc:docMk/>
            <pc:sldMk cId="2402124454" sldId="956"/>
            <ac:graphicFrameMk id="5" creationId="{CB8CCD61-F9D4-2DDC-FCA0-74CA01A04B0B}"/>
          </ac:graphicFrameMkLst>
        </pc:graphicFrameChg>
        <pc:picChg chg="mod ord">
          <ac:chgData name="Julie Plachot" userId="a0bf6b86-9a72-4acb-9e82-0144fa4b5ffa" providerId="ADAL" clId="{1C22D1BA-F45B-47F0-B692-25B35011B0E8}" dt="2023-09-21T15:31:53.135" v="2396" actId="1076"/>
          <ac:picMkLst>
            <pc:docMk/>
            <pc:sldMk cId="2402124454" sldId="956"/>
            <ac:picMk id="3" creationId="{CD7302A1-5063-CA25-813F-22359F4FA9EC}"/>
          </ac:picMkLst>
        </pc:picChg>
        <pc:picChg chg="add del mod">
          <ac:chgData name="Julie Plachot" userId="a0bf6b86-9a72-4acb-9e82-0144fa4b5ffa" providerId="ADAL" clId="{1C22D1BA-F45B-47F0-B692-25B35011B0E8}" dt="2023-09-21T12:01:30.501" v="690" actId="478"/>
          <ac:picMkLst>
            <pc:docMk/>
            <pc:sldMk cId="2402124454" sldId="956"/>
            <ac:picMk id="4" creationId="{DB18C2C1-DC68-EAA8-2EB6-B3A40DD27B2D}"/>
          </ac:picMkLst>
        </pc:picChg>
        <pc:picChg chg="add mod">
          <ac:chgData name="Julie Plachot" userId="a0bf6b86-9a72-4acb-9e82-0144fa4b5ffa" providerId="ADAL" clId="{1C22D1BA-F45B-47F0-B692-25B35011B0E8}" dt="2023-09-21T15:31:34.812" v="2391" actId="1076"/>
          <ac:picMkLst>
            <pc:docMk/>
            <pc:sldMk cId="2402124454" sldId="956"/>
            <ac:picMk id="6" creationId="{E9B368A5-89D7-C13D-99DD-B7E042EB41BF}"/>
          </ac:picMkLst>
        </pc:picChg>
        <pc:picChg chg="add del mod">
          <ac:chgData name="Julie Plachot" userId="a0bf6b86-9a72-4acb-9e82-0144fa4b5ffa" providerId="ADAL" clId="{1C22D1BA-F45B-47F0-B692-25B35011B0E8}" dt="2023-09-21T10:18:30.296" v="66" actId="478"/>
          <ac:picMkLst>
            <pc:docMk/>
            <pc:sldMk cId="2402124454" sldId="956"/>
            <ac:picMk id="8" creationId="{1D7BC09B-D2E1-418A-135A-15B78205287F}"/>
          </ac:picMkLst>
        </pc:picChg>
        <pc:picChg chg="add mod">
          <ac:chgData name="Julie Plachot" userId="a0bf6b86-9a72-4acb-9e82-0144fa4b5ffa" providerId="ADAL" clId="{1C22D1BA-F45B-47F0-B692-25B35011B0E8}" dt="2023-09-21T15:02:51.122" v="1974" actId="1076"/>
          <ac:picMkLst>
            <pc:docMk/>
            <pc:sldMk cId="2402124454" sldId="956"/>
            <ac:picMk id="8" creationId="{2CA5B855-6B38-BC99-26D0-B19C958D98BD}"/>
          </ac:picMkLst>
        </pc:picChg>
        <pc:picChg chg="add del mod">
          <ac:chgData name="Julie Plachot" userId="a0bf6b86-9a72-4acb-9e82-0144fa4b5ffa" providerId="ADAL" clId="{1C22D1BA-F45B-47F0-B692-25B35011B0E8}" dt="2023-09-21T11:59:18.004" v="686" actId="478"/>
          <ac:picMkLst>
            <pc:docMk/>
            <pc:sldMk cId="2402124454" sldId="956"/>
            <ac:picMk id="9" creationId="{AC022376-A94C-03F0-D1AA-25CDEEA08947}"/>
          </ac:picMkLst>
        </pc:picChg>
        <pc:picChg chg="add del mod">
          <ac:chgData name="Julie Plachot" userId="a0bf6b86-9a72-4acb-9e82-0144fa4b5ffa" providerId="ADAL" clId="{1C22D1BA-F45B-47F0-B692-25B35011B0E8}" dt="2023-09-21T10:19:36.132" v="79" actId="478"/>
          <ac:picMkLst>
            <pc:docMk/>
            <pc:sldMk cId="2402124454" sldId="956"/>
            <ac:picMk id="10" creationId="{DA903367-38D8-0EC9-ED29-4002CBE38720}"/>
          </ac:picMkLst>
        </pc:picChg>
        <pc:picChg chg="add del mod">
          <ac:chgData name="Julie Plachot" userId="a0bf6b86-9a72-4acb-9e82-0144fa4b5ffa" providerId="ADAL" clId="{1C22D1BA-F45B-47F0-B692-25B35011B0E8}" dt="2023-09-21T12:01:46.526" v="696" actId="478"/>
          <ac:picMkLst>
            <pc:docMk/>
            <pc:sldMk cId="2402124454" sldId="956"/>
            <ac:picMk id="11" creationId="{1AB4D324-D980-31A2-1932-A002C695537D}"/>
          </ac:picMkLst>
        </pc:picChg>
        <pc:picChg chg="add del mod">
          <ac:chgData name="Julie Plachot" userId="a0bf6b86-9a72-4acb-9e82-0144fa4b5ffa" providerId="ADAL" clId="{1C22D1BA-F45B-47F0-B692-25B35011B0E8}" dt="2023-09-21T12:01:32.657" v="691" actId="478"/>
          <ac:picMkLst>
            <pc:docMk/>
            <pc:sldMk cId="2402124454" sldId="956"/>
            <ac:picMk id="12" creationId="{5E07C262-5911-8298-33C9-7322AD5DA68F}"/>
          </ac:picMkLst>
        </pc:picChg>
        <pc:picChg chg="add mod">
          <ac:chgData name="Julie Plachot" userId="a0bf6b86-9a72-4acb-9e82-0144fa4b5ffa" providerId="ADAL" clId="{1C22D1BA-F45B-47F0-B692-25B35011B0E8}" dt="2023-09-21T12:01:49.938" v="698" actId="1076"/>
          <ac:picMkLst>
            <pc:docMk/>
            <pc:sldMk cId="2402124454" sldId="956"/>
            <ac:picMk id="13" creationId="{914775E9-BFD0-C6C7-EA87-402FF1752417}"/>
          </ac:picMkLst>
        </pc:picChg>
        <pc:picChg chg="add del mod">
          <ac:chgData name="Julie Plachot" userId="a0bf6b86-9a72-4acb-9e82-0144fa4b5ffa" providerId="ADAL" clId="{1C22D1BA-F45B-47F0-B692-25B35011B0E8}" dt="2023-09-21T12:01:35.601" v="692" actId="478"/>
          <ac:picMkLst>
            <pc:docMk/>
            <pc:sldMk cId="2402124454" sldId="956"/>
            <ac:picMk id="14" creationId="{CB6A7CDE-888E-8D52-85DA-3F990A2121E7}"/>
          </ac:picMkLst>
        </pc:picChg>
      </pc:sldChg>
      <pc:sldChg chg="delSp mod delCm">
        <pc:chgData name="Julie Plachot" userId="a0bf6b86-9a72-4acb-9e82-0144fa4b5ffa" providerId="ADAL" clId="{1C22D1BA-F45B-47F0-B692-25B35011B0E8}" dt="2023-09-21T15:18:00.445" v="2179"/>
        <pc:sldMkLst>
          <pc:docMk/>
          <pc:sldMk cId="643600396" sldId="958"/>
        </pc:sldMkLst>
        <pc:picChg chg="del">
          <ac:chgData name="Julie Plachot" userId="a0bf6b86-9a72-4acb-9e82-0144fa4b5ffa" providerId="ADAL" clId="{1C22D1BA-F45B-47F0-B692-25B35011B0E8}" dt="2023-09-21T15:02:27.349" v="1968" actId="478"/>
          <ac:picMkLst>
            <pc:docMk/>
            <pc:sldMk cId="643600396" sldId="958"/>
            <ac:picMk id="3" creationId="{1765A6F8-BE7A-14F2-8BF7-5EC02FD0ED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e Plachot" userId="a0bf6b86-9a72-4acb-9e82-0144fa4b5ffa" providerId="ADAL" clId="{1C22D1BA-F45B-47F0-B692-25B35011B0E8}" dt="2023-09-21T15:18:00.445" v="2179"/>
              <pc2:cmMkLst xmlns:pc2="http://schemas.microsoft.com/office/powerpoint/2019/9/main/command">
                <pc:docMk/>
                <pc:sldMk cId="643600396" sldId="958"/>
                <pc2:cmMk id="{6264503D-953A-4080-8288-59A60FDBCB07}"/>
              </pc2:cmMkLst>
            </pc226:cmChg>
          </p:ext>
        </pc:extLst>
      </pc:sldChg>
      <pc:sldChg chg="addSp delSp modSp mod">
        <pc:chgData name="Julie Plachot" userId="a0bf6b86-9a72-4acb-9e82-0144fa4b5ffa" providerId="ADAL" clId="{1C22D1BA-F45B-47F0-B692-25B35011B0E8}" dt="2023-09-22T11:50:03.583" v="2510" actId="20577"/>
        <pc:sldMkLst>
          <pc:docMk/>
          <pc:sldMk cId="476997029" sldId="959"/>
        </pc:sldMkLst>
        <pc:graphicFrameChg chg="modGraphic">
          <ac:chgData name="Julie Plachot" userId="a0bf6b86-9a72-4acb-9e82-0144fa4b5ffa" providerId="ADAL" clId="{1C22D1BA-F45B-47F0-B692-25B35011B0E8}" dt="2023-09-22T11:50:03.583" v="2510" actId="20577"/>
          <ac:graphicFrameMkLst>
            <pc:docMk/>
            <pc:sldMk cId="476997029" sldId="959"/>
            <ac:graphicFrameMk id="3" creationId="{237F60C8-991F-AC62-803E-07D87E422694}"/>
          </ac:graphicFrameMkLst>
        </pc:graphicFrameChg>
        <pc:picChg chg="mod">
          <ac:chgData name="Julie Plachot" userId="a0bf6b86-9a72-4acb-9e82-0144fa4b5ffa" providerId="ADAL" clId="{1C22D1BA-F45B-47F0-B692-25B35011B0E8}" dt="2023-09-21T10:14:18.449" v="21" actId="1076"/>
          <ac:picMkLst>
            <pc:docMk/>
            <pc:sldMk cId="476997029" sldId="959"/>
            <ac:picMk id="13" creationId="{CA7E2597-5C7A-F8B1-B550-8C951AF373CC}"/>
          </ac:picMkLst>
        </pc:picChg>
        <pc:picChg chg="mod">
          <ac:chgData name="Julie Plachot" userId="a0bf6b86-9a72-4acb-9e82-0144fa4b5ffa" providerId="ADAL" clId="{1C22D1BA-F45B-47F0-B692-25B35011B0E8}" dt="2023-09-21T10:14:15.013" v="20" actId="1076"/>
          <ac:picMkLst>
            <pc:docMk/>
            <pc:sldMk cId="476997029" sldId="959"/>
            <ac:picMk id="14" creationId="{64AEC8F0-1CEE-002A-2775-7B9BBD307426}"/>
          </ac:picMkLst>
        </pc:picChg>
        <pc:picChg chg="add del mod">
          <ac:chgData name="Julie Plachot" userId="a0bf6b86-9a72-4acb-9e82-0144fa4b5ffa" providerId="ADAL" clId="{1C22D1BA-F45B-47F0-B692-25B35011B0E8}" dt="2023-09-21T10:10:19.987" v="3" actId="478"/>
          <ac:picMkLst>
            <pc:docMk/>
            <pc:sldMk cId="476997029" sldId="959"/>
            <ac:picMk id="15" creationId="{3FC76FE6-7C38-A92D-3C5E-7A28A8992659}"/>
          </ac:picMkLst>
        </pc:picChg>
        <pc:picChg chg="add del mod">
          <ac:chgData name="Julie Plachot" userId="a0bf6b86-9a72-4acb-9e82-0144fa4b5ffa" providerId="ADAL" clId="{1C22D1BA-F45B-47F0-B692-25B35011B0E8}" dt="2023-09-21T10:13:27" v="10" actId="478"/>
          <ac:picMkLst>
            <pc:docMk/>
            <pc:sldMk cId="476997029" sldId="959"/>
            <ac:picMk id="18" creationId="{39BA3409-89E7-6C7F-FB4B-6CF995280F01}"/>
          </ac:picMkLst>
        </pc:picChg>
        <pc:picChg chg="add mod">
          <ac:chgData name="Julie Plachot" userId="a0bf6b86-9a72-4acb-9e82-0144fa4b5ffa" providerId="ADAL" clId="{1C22D1BA-F45B-47F0-B692-25B35011B0E8}" dt="2023-09-21T10:14:11.444" v="19" actId="1076"/>
          <ac:picMkLst>
            <pc:docMk/>
            <pc:sldMk cId="476997029" sldId="959"/>
            <ac:picMk id="20" creationId="{70E492D8-4426-4AE7-4213-2A47B1C740DF}"/>
          </ac:picMkLst>
        </pc:picChg>
      </pc:sldChg>
      <pc:sldChg chg="addSp delSp modSp mod">
        <pc:chgData name="Julie Plachot" userId="a0bf6b86-9a72-4acb-9e82-0144fa4b5ffa" providerId="ADAL" clId="{1C22D1BA-F45B-47F0-B692-25B35011B0E8}" dt="2023-09-21T15:44:29.154" v="2436" actId="20577"/>
        <pc:sldMkLst>
          <pc:docMk/>
          <pc:sldMk cId="2500288606" sldId="960"/>
        </pc:sldMkLst>
        <pc:spChg chg="add del mod">
          <ac:chgData name="Julie Plachot" userId="a0bf6b86-9a72-4acb-9e82-0144fa4b5ffa" providerId="ADAL" clId="{1C22D1BA-F45B-47F0-B692-25B35011B0E8}" dt="2023-09-21T10:49:46.891" v="492" actId="478"/>
          <ac:spMkLst>
            <pc:docMk/>
            <pc:sldMk cId="2500288606" sldId="960"/>
            <ac:spMk id="3" creationId="{20D7F8C5-2AAC-B01E-808D-7152D8A71F76}"/>
          </ac:spMkLst>
        </pc:spChg>
        <pc:graphicFrameChg chg="mod modGraphic">
          <ac:chgData name="Julie Plachot" userId="a0bf6b86-9a72-4acb-9e82-0144fa4b5ffa" providerId="ADAL" clId="{1C22D1BA-F45B-47F0-B692-25B35011B0E8}" dt="2023-09-21T15:44:29.154" v="2436" actId="20577"/>
          <ac:graphicFrameMkLst>
            <pc:docMk/>
            <pc:sldMk cId="2500288606" sldId="960"/>
            <ac:graphicFrameMk id="7" creationId="{54D541D1-CD62-4FA7-A6B4-3A96F41F22D2}"/>
          </ac:graphicFrameMkLst>
        </pc:graphicFrameChg>
        <pc:picChg chg="add del mod">
          <ac:chgData name="Julie Plachot" userId="a0bf6b86-9a72-4acb-9e82-0144fa4b5ffa" providerId="ADAL" clId="{1C22D1BA-F45B-47F0-B692-25B35011B0E8}" dt="2023-09-21T10:50:26.726" v="496" actId="478"/>
          <ac:picMkLst>
            <pc:docMk/>
            <pc:sldMk cId="2500288606" sldId="960"/>
            <ac:picMk id="6" creationId="{9A9600CB-205C-0493-736D-5C8DFF5702BC}"/>
          </ac:picMkLst>
        </pc:picChg>
        <pc:picChg chg="add mod">
          <ac:chgData name="Julie Plachot" userId="a0bf6b86-9a72-4acb-9e82-0144fa4b5ffa" providerId="ADAL" clId="{1C22D1BA-F45B-47F0-B692-25B35011B0E8}" dt="2023-09-21T14:37:05.393" v="1269" actId="1076"/>
          <ac:picMkLst>
            <pc:docMk/>
            <pc:sldMk cId="2500288606" sldId="960"/>
            <ac:picMk id="9" creationId="{B39F1EDC-87AF-DD31-D248-9BA7BA45CA7B}"/>
          </ac:picMkLst>
        </pc:picChg>
        <pc:picChg chg="add del mod">
          <ac:chgData name="Julie Plachot" userId="a0bf6b86-9a72-4acb-9e82-0144fa4b5ffa" providerId="ADAL" clId="{1C22D1BA-F45B-47F0-B692-25B35011B0E8}" dt="2023-09-21T10:50:55.551" v="500" actId="478"/>
          <ac:picMkLst>
            <pc:docMk/>
            <pc:sldMk cId="2500288606" sldId="960"/>
            <ac:picMk id="11" creationId="{00316A62-008D-9C5C-7EB3-4FED95BE321C}"/>
          </ac:picMkLst>
        </pc:picChg>
        <pc:picChg chg="add del mod">
          <ac:chgData name="Julie Plachot" userId="a0bf6b86-9a72-4acb-9e82-0144fa4b5ffa" providerId="ADAL" clId="{1C22D1BA-F45B-47F0-B692-25B35011B0E8}" dt="2023-09-21T10:50:58.300" v="502" actId="478"/>
          <ac:picMkLst>
            <pc:docMk/>
            <pc:sldMk cId="2500288606" sldId="960"/>
            <ac:picMk id="13" creationId="{6FD5828D-F642-A20A-A427-334230C8D006}"/>
          </ac:picMkLst>
        </pc:picChg>
      </pc:sldChg>
      <pc:sldChg chg="addSp delSp modSp mod">
        <pc:chgData name="Julie Plachot" userId="a0bf6b86-9a72-4acb-9e82-0144fa4b5ffa" providerId="ADAL" clId="{1C22D1BA-F45B-47F0-B692-25B35011B0E8}" dt="2023-09-22T11:50:37.222" v="2536" actId="20577"/>
        <pc:sldMkLst>
          <pc:docMk/>
          <pc:sldMk cId="3682552152" sldId="961"/>
        </pc:sldMkLst>
        <pc:spChg chg="mod">
          <ac:chgData name="Julie Plachot" userId="a0bf6b86-9a72-4acb-9e82-0144fa4b5ffa" providerId="ADAL" clId="{1C22D1BA-F45B-47F0-B692-25B35011B0E8}" dt="2023-09-22T11:49:53.351" v="2500" actId="20577"/>
          <ac:spMkLst>
            <pc:docMk/>
            <pc:sldMk cId="3682552152" sldId="961"/>
            <ac:spMk id="2" creationId="{8C1F82E7-D62E-FB13-F2D7-BCCD3CBDCE0C}"/>
          </ac:spMkLst>
        </pc:spChg>
        <pc:graphicFrameChg chg="mod modGraphic">
          <ac:chgData name="Julie Plachot" userId="a0bf6b86-9a72-4acb-9e82-0144fa4b5ffa" providerId="ADAL" clId="{1C22D1BA-F45B-47F0-B692-25B35011B0E8}" dt="2023-09-22T11:50:37.222" v="2536" actId="20577"/>
          <ac:graphicFrameMkLst>
            <pc:docMk/>
            <pc:sldMk cId="3682552152" sldId="961"/>
            <ac:graphicFrameMk id="5" creationId="{4B0BFC8B-2128-BF62-84C7-560C3AD36E0D}"/>
          </ac:graphicFrameMkLst>
        </pc:graphicFrameChg>
        <pc:picChg chg="mod">
          <ac:chgData name="Julie Plachot" userId="a0bf6b86-9a72-4acb-9e82-0144fa4b5ffa" providerId="ADAL" clId="{1C22D1BA-F45B-47F0-B692-25B35011B0E8}" dt="2023-09-21T11:49:44.338" v="605" actId="1076"/>
          <ac:picMkLst>
            <pc:docMk/>
            <pc:sldMk cId="3682552152" sldId="961"/>
            <ac:picMk id="3" creationId="{D844B8AD-BBF8-2D58-B7E4-42A5C123E9BA}"/>
          </ac:picMkLst>
        </pc:picChg>
        <pc:picChg chg="add mod">
          <ac:chgData name="Julie Plachot" userId="a0bf6b86-9a72-4acb-9e82-0144fa4b5ffa" providerId="ADAL" clId="{1C22D1BA-F45B-47F0-B692-25B35011B0E8}" dt="2023-09-21T14:58:44.103" v="1914" actId="1076"/>
          <ac:picMkLst>
            <pc:docMk/>
            <pc:sldMk cId="3682552152" sldId="961"/>
            <ac:picMk id="4" creationId="{AD45F877-E92B-215E-716B-5FDEB9227420}"/>
          </ac:picMkLst>
        </pc:picChg>
        <pc:picChg chg="add del mod">
          <ac:chgData name="Julie Plachot" userId="a0bf6b86-9a72-4acb-9e82-0144fa4b5ffa" providerId="ADAL" clId="{1C22D1BA-F45B-47F0-B692-25B35011B0E8}" dt="2023-09-21T11:49:51.259" v="608" actId="478"/>
          <ac:picMkLst>
            <pc:docMk/>
            <pc:sldMk cId="3682552152" sldId="961"/>
            <ac:picMk id="6" creationId="{061190CE-70CA-905C-49BB-EB87581449B8}"/>
          </ac:picMkLst>
        </pc:picChg>
        <pc:picChg chg="add del mod">
          <ac:chgData name="Julie Plachot" userId="a0bf6b86-9a72-4acb-9e82-0144fa4b5ffa" providerId="ADAL" clId="{1C22D1BA-F45B-47F0-B692-25B35011B0E8}" dt="2023-09-21T14:53:57.078" v="1758" actId="478"/>
          <ac:picMkLst>
            <pc:docMk/>
            <pc:sldMk cId="3682552152" sldId="961"/>
            <ac:picMk id="6" creationId="{8A8EC0A8-6B86-5160-694B-00086DFF3EA0}"/>
          </ac:picMkLst>
        </pc:picChg>
        <pc:picChg chg="add mod">
          <ac:chgData name="Julie Plachot" userId="a0bf6b86-9a72-4acb-9e82-0144fa4b5ffa" providerId="ADAL" clId="{1C22D1BA-F45B-47F0-B692-25B35011B0E8}" dt="2023-09-21T14:58:51.970" v="1915" actId="1076"/>
          <ac:picMkLst>
            <pc:docMk/>
            <pc:sldMk cId="3682552152" sldId="961"/>
            <ac:picMk id="7" creationId="{620466CE-8FAA-EB47-A7B0-A6DFCD03ABA5}"/>
          </ac:picMkLst>
        </pc:picChg>
      </pc:sldChg>
      <pc:sldChg chg="addSp delSp modSp add del mod">
        <pc:chgData name="Julie Plachot" userId="a0bf6b86-9a72-4acb-9e82-0144fa4b5ffa" providerId="ADAL" clId="{1C22D1BA-F45B-47F0-B692-25B35011B0E8}" dt="2023-09-21T13:59:05.865" v="774" actId="47"/>
        <pc:sldMkLst>
          <pc:docMk/>
          <pc:sldMk cId="908914087" sldId="962"/>
        </pc:sldMkLst>
        <pc:graphicFrameChg chg="add del mod">
          <ac:chgData name="Julie Plachot" userId="a0bf6b86-9a72-4acb-9e82-0144fa4b5ffa" providerId="ADAL" clId="{1C22D1BA-F45B-47F0-B692-25B35011B0E8}" dt="2023-09-21T13:55:48.227" v="735" actId="478"/>
          <ac:graphicFrameMkLst>
            <pc:docMk/>
            <pc:sldMk cId="908914087" sldId="962"/>
            <ac:graphicFrameMk id="4" creationId="{C82FB5B3-16B7-4D6A-9C77-2FA9315C07F9}"/>
          </ac:graphicFrameMkLst>
        </pc:graphicFrameChg>
        <pc:graphicFrameChg chg="add del mod">
          <ac:chgData name="Julie Plachot" userId="a0bf6b86-9a72-4acb-9e82-0144fa4b5ffa" providerId="ADAL" clId="{1C22D1BA-F45B-47F0-B692-25B35011B0E8}" dt="2023-09-21T13:57:43.657" v="759" actId="478"/>
          <ac:graphicFrameMkLst>
            <pc:docMk/>
            <pc:sldMk cId="908914087" sldId="962"/>
            <ac:graphicFrameMk id="27" creationId="{C82FB5B3-16B7-4D6A-9C77-2FA9315C07F9}"/>
          </ac:graphicFrameMkLst>
        </pc:graphicFrameChg>
        <pc:graphicFrameChg chg="add mod">
          <ac:chgData name="Julie Plachot" userId="a0bf6b86-9a72-4acb-9e82-0144fa4b5ffa" providerId="ADAL" clId="{1C22D1BA-F45B-47F0-B692-25B35011B0E8}" dt="2023-09-21T13:58:41.430" v="773"/>
          <ac:graphicFrameMkLst>
            <pc:docMk/>
            <pc:sldMk cId="908914087" sldId="962"/>
            <ac:graphicFrameMk id="29" creationId="{C82FB5B3-16B7-4D6A-9C77-2FA9315C07F9}"/>
          </ac:graphicFrameMkLst>
        </pc:graphicFrameChg>
        <pc:graphicFrameChg chg="del mod">
          <ac:chgData name="Julie Plachot" userId="a0bf6b86-9a72-4acb-9e82-0144fa4b5ffa" providerId="ADAL" clId="{1C22D1BA-F45B-47F0-B692-25B35011B0E8}" dt="2023-09-21T13:53:53.828" v="725" actId="478"/>
          <ac:graphicFrameMkLst>
            <pc:docMk/>
            <pc:sldMk cId="908914087" sldId="962"/>
            <ac:graphicFrameMk id="66" creationId="{2F2A9697-9B9F-45CF-B268-EC2E9D6DB6B8}"/>
          </ac:graphicFrameMkLst>
        </pc:graphicFrameChg>
      </pc:sldChg>
    </pc:docChg>
  </pc:docChgLst>
  <pc:docChgLst>
    <pc:chgData name="Julie Plachot" userId="a0bf6b86-9a72-4acb-9e82-0144fa4b5ffa" providerId="ADAL" clId="{83AD235E-9FD7-45A3-BF58-B2F736F28507}"/>
    <pc:docChg chg="undo custSel addSld modSld">
      <pc:chgData name="Julie Plachot" userId="a0bf6b86-9a72-4acb-9e82-0144fa4b5ffa" providerId="ADAL" clId="{83AD235E-9FD7-45A3-BF58-B2F736F28507}" dt="2023-10-17T07:23:04.367" v="37" actId="20577"/>
      <pc:docMkLst>
        <pc:docMk/>
      </pc:docMkLst>
      <pc:sldChg chg="addSp modSp mod">
        <pc:chgData name="Julie Plachot" userId="a0bf6b86-9a72-4acb-9e82-0144fa4b5ffa" providerId="ADAL" clId="{83AD235E-9FD7-45A3-BF58-B2F736F28507}" dt="2023-10-17T06:55:51.397" v="2" actId="167"/>
        <pc:sldMkLst>
          <pc:docMk/>
          <pc:sldMk cId="378776204" sldId="947"/>
        </pc:sldMkLst>
        <pc:spChg chg="add mod ord">
          <ac:chgData name="Julie Plachot" userId="a0bf6b86-9a72-4acb-9e82-0144fa4b5ffa" providerId="ADAL" clId="{83AD235E-9FD7-45A3-BF58-B2F736F28507}" dt="2023-10-17T06:55:51.397" v="2" actId="167"/>
          <ac:spMkLst>
            <pc:docMk/>
            <pc:sldMk cId="378776204" sldId="947"/>
            <ac:spMk id="4" creationId="{A0F5EFB0-367D-30A9-372C-0FD8CDE7634D}"/>
          </ac:spMkLst>
        </pc:spChg>
      </pc:sldChg>
      <pc:sldChg chg="addSp delSp modSp add mod">
        <pc:chgData name="Julie Plachot" userId="a0bf6b86-9a72-4acb-9e82-0144fa4b5ffa" providerId="ADAL" clId="{83AD235E-9FD7-45A3-BF58-B2F736F28507}" dt="2023-10-17T07:23:04.367" v="37" actId="20577"/>
        <pc:sldMkLst>
          <pc:docMk/>
          <pc:sldMk cId="3378706730" sldId="962"/>
        </pc:sldMkLst>
        <pc:spChg chg="del">
          <ac:chgData name="Julie Plachot" userId="a0bf6b86-9a72-4acb-9e82-0144fa4b5ffa" providerId="ADAL" clId="{83AD235E-9FD7-45A3-BF58-B2F736F28507}" dt="2023-10-17T06:56:06.180" v="4" actId="478"/>
          <ac:spMkLst>
            <pc:docMk/>
            <pc:sldMk cId="3378706730" sldId="962"/>
            <ac:spMk id="2" creationId="{00000000-0000-0000-0000-000000000000}"/>
          </ac:spMkLst>
        </pc:spChg>
        <pc:spChg chg="mod">
          <ac:chgData name="Julie Plachot" userId="a0bf6b86-9a72-4acb-9e82-0144fa4b5ffa" providerId="ADAL" clId="{83AD235E-9FD7-45A3-BF58-B2F736F28507}" dt="2023-10-17T07:23:04.367" v="37" actId="20577"/>
          <ac:spMkLst>
            <pc:docMk/>
            <pc:sldMk cId="3378706730" sldId="962"/>
            <ac:spMk id="3" creationId="{083C83B2-69D0-A14C-132A-6B5371EC9AC6}"/>
          </ac:spMkLst>
        </pc:spChg>
        <pc:spChg chg="mod">
          <ac:chgData name="Julie Plachot" userId="a0bf6b86-9a72-4acb-9e82-0144fa4b5ffa" providerId="ADAL" clId="{83AD235E-9FD7-45A3-BF58-B2F736F28507}" dt="2023-10-17T06:59:52.375" v="24" actId="1076"/>
          <ac:spMkLst>
            <pc:docMk/>
            <pc:sldMk cId="3378706730" sldId="962"/>
            <ac:spMk id="4" creationId="{A0F5EFB0-367D-30A9-372C-0FD8CDE7634D}"/>
          </ac:spMkLst>
        </pc:spChg>
        <pc:spChg chg="mod">
          <ac:chgData name="Julie Plachot" userId="a0bf6b86-9a72-4acb-9e82-0144fa4b5ffa" providerId="ADAL" clId="{83AD235E-9FD7-45A3-BF58-B2F736F28507}" dt="2023-10-17T06:56:38.017" v="10" actId="14100"/>
          <ac:spMkLst>
            <pc:docMk/>
            <pc:sldMk cId="3378706730" sldId="962"/>
            <ac:spMk id="13" creationId="{43F6E4A4-E3FA-D591-FA98-D0B90B0B4404}"/>
          </ac:spMkLst>
        </pc:spChg>
        <pc:spChg chg="mod ord">
          <ac:chgData name="Julie Plachot" userId="a0bf6b86-9a72-4acb-9e82-0144fa4b5ffa" providerId="ADAL" clId="{83AD235E-9FD7-45A3-BF58-B2F736F28507}" dt="2023-10-17T07:02:15.898" v="30" actId="1076"/>
          <ac:spMkLst>
            <pc:docMk/>
            <pc:sldMk cId="3378706730" sldId="962"/>
            <ac:spMk id="29" creationId="{4E2A38E9-C193-975B-CF71-2D76DAF8DAA8}"/>
          </ac:spMkLst>
        </pc:spChg>
        <pc:spChg chg="mod ord">
          <ac:chgData name="Julie Plachot" userId="a0bf6b86-9a72-4acb-9e82-0144fa4b5ffa" providerId="ADAL" clId="{83AD235E-9FD7-45A3-BF58-B2F736F28507}" dt="2023-10-17T06:59:49.759" v="23" actId="1076"/>
          <ac:spMkLst>
            <pc:docMk/>
            <pc:sldMk cId="3378706730" sldId="962"/>
            <ac:spMk id="31" creationId="{F07546EC-C66C-2EC8-364A-B89962D16BA9}"/>
          </ac:spMkLst>
        </pc:spChg>
        <pc:spChg chg="add del mod">
          <ac:chgData name="Julie Plachot" userId="a0bf6b86-9a72-4acb-9e82-0144fa4b5ffa" providerId="ADAL" clId="{83AD235E-9FD7-45A3-BF58-B2F736F28507}" dt="2023-10-17T06:56:20.404" v="6" actId="478"/>
          <ac:spMkLst>
            <pc:docMk/>
            <pc:sldMk cId="3378706730" sldId="962"/>
            <ac:spMk id="32" creationId="{97C802BC-B5D4-9A50-32A9-8679E66FED94}"/>
          </ac:spMkLst>
        </pc:spChg>
        <pc:graphicFrameChg chg="mod">
          <ac:chgData name="Julie Plachot" userId="a0bf6b86-9a72-4acb-9e82-0144fa4b5ffa" providerId="ADAL" clId="{83AD235E-9FD7-45A3-BF58-B2F736F28507}" dt="2023-10-17T07:02:32.849" v="35"/>
          <ac:graphicFrameMkLst>
            <pc:docMk/>
            <pc:sldMk cId="3378706730" sldId="962"/>
            <ac:graphicFrameMk id="66" creationId="{2F2A9697-9B9F-45CF-B268-EC2E9D6DB6B8}"/>
          </ac:graphicFrameMkLst>
        </pc:graphicFrameChg>
        <pc:picChg chg="del">
          <ac:chgData name="Julie Plachot" userId="a0bf6b86-9a72-4acb-9e82-0144fa4b5ffa" providerId="ADAL" clId="{83AD235E-9FD7-45A3-BF58-B2F736F28507}" dt="2023-10-17T06:56:23.325" v="7" actId="478"/>
          <ac:picMkLst>
            <pc:docMk/>
            <pc:sldMk cId="3378706730" sldId="962"/>
            <ac:picMk id="15" creationId="{73EA6A6B-C014-8FD9-CC2E-F82D12AA29DE}"/>
          </ac:picMkLst>
        </pc:picChg>
      </pc:sldChg>
    </pc:docChg>
  </pc:docChgLst>
  <pc:docChgLst>
    <pc:chgData name="Julie Plachot" userId="a0bf6b86-9a72-4acb-9e82-0144fa4b5ffa" providerId="ADAL" clId="{8046B2AE-693E-4480-BE03-0517FA7BDFE3}"/>
    <pc:docChg chg="undo custSel delSld modSld modMainMaster">
      <pc:chgData name="Julie Plachot" userId="a0bf6b86-9a72-4acb-9e82-0144fa4b5ffa" providerId="ADAL" clId="{8046B2AE-693E-4480-BE03-0517FA7BDFE3}" dt="2023-10-18T14:52:22.806" v="109" actId="20577"/>
      <pc:docMkLst>
        <pc:docMk/>
      </pc:docMkLst>
      <pc:sldChg chg="modSp mod">
        <pc:chgData name="Julie Plachot" userId="a0bf6b86-9a72-4acb-9e82-0144fa4b5ffa" providerId="ADAL" clId="{8046B2AE-693E-4480-BE03-0517FA7BDFE3}" dt="2023-10-18T14:51:43.363" v="98" actId="20577"/>
        <pc:sldMkLst>
          <pc:docMk/>
          <pc:sldMk cId="1244358918" sldId="845"/>
        </pc:sldMkLst>
        <pc:spChg chg="mod">
          <ac:chgData name="Julie Plachot" userId="a0bf6b86-9a72-4acb-9e82-0144fa4b5ffa" providerId="ADAL" clId="{8046B2AE-693E-4480-BE03-0517FA7BDFE3}" dt="2023-10-18T14:51:43.363" v="98" actId="20577"/>
          <ac:spMkLst>
            <pc:docMk/>
            <pc:sldMk cId="1244358918" sldId="845"/>
            <ac:spMk id="5" creationId="{D07A6A90-932D-5797-040C-068324E87D5C}"/>
          </ac:spMkLst>
        </pc:spChg>
      </pc:sldChg>
      <pc:sldChg chg="addSp delSp modSp mod setBg setClrOvrMap">
        <pc:chgData name="Julie Plachot" userId="a0bf6b86-9a72-4acb-9e82-0144fa4b5ffa" providerId="ADAL" clId="{8046B2AE-693E-4480-BE03-0517FA7BDFE3}" dt="2023-10-18T13:50:58.510" v="5" actId="26606"/>
        <pc:sldMkLst>
          <pc:docMk/>
          <pc:sldMk cId="1711280604" sldId="945"/>
        </pc:sldMkLst>
        <pc:spChg chg="mod ord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4" creationId="{0C788AE6-A1B6-0AD9-BC0A-5FE1210297EC}"/>
          </ac:spMkLst>
        </pc:spChg>
        <pc:spChg chg="mod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6" creationId="{25279AB7-F2E1-336A-018B-2914C1CDC2B2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16" creationId="{0ED52484-C939-4951-85D6-79046BBC644D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18" creationId="{268CEAA9-EB19-46F9-AFA2-D168C2B83F70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20" creationId="{123AC743-1CAC-4594-8F81-8E5C1E45BA7B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22" creationId="{B83B7D38-93E6-49F8-8B10-54BCB14D4F65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24" creationId="{3DF8EA8C-4EAB-49EE-BBAB-78BE910D2232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26" creationId="{4FCFB4C2-42E8-4EE8-8B04-23A2DA921B19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28" creationId="{9973AF05-1CBD-4B57-BB0F-EAEF9F8FB679}"/>
          </ac:spMkLst>
        </pc:spChg>
        <pc:spChg chg="add del">
          <ac:chgData name="Julie Plachot" userId="a0bf6b86-9a72-4acb-9e82-0144fa4b5ffa" providerId="ADAL" clId="{8046B2AE-693E-4480-BE03-0517FA7BDFE3}" dt="2023-10-18T13:50:58.510" v="5" actId="26606"/>
          <ac:spMkLst>
            <pc:docMk/>
            <pc:sldMk cId="1711280604" sldId="945"/>
            <ac:spMk id="30" creationId="{D3714E15-0DC2-4DED-9F2A-CD13C33A1E11}"/>
          </ac:spMkLst>
        </pc:spChg>
        <pc:picChg chg="mod ord">
          <ac:chgData name="Julie Plachot" userId="a0bf6b86-9a72-4acb-9e82-0144fa4b5ffa" providerId="ADAL" clId="{8046B2AE-693E-4480-BE03-0517FA7BDFE3}" dt="2023-10-18T13:50:58.510" v="5" actId="26606"/>
          <ac:picMkLst>
            <pc:docMk/>
            <pc:sldMk cId="1711280604" sldId="945"/>
            <ac:picMk id="2" creationId="{7E8929F1-C9ED-2378-8EB9-FD8723C77427}"/>
          </ac:picMkLst>
        </pc:picChg>
        <pc:picChg chg="mod">
          <ac:chgData name="Julie Plachot" userId="a0bf6b86-9a72-4acb-9e82-0144fa4b5ffa" providerId="ADAL" clId="{8046B2AE-693E-4480-BE03-0517FA7BDFE3}" dt="2023-10-18T13:50:58.510" v="5" actId="26606"/>
          <ac:picMkLst>
            <pc:docMk/>
            <pc:sldMk cId="1711280604" sldId="945"/>
            <ac:picMk id="7" creationId="{FBA504D3-B9E7-FB82-ECBE-1193CFEE6AA0}"/>
          </ac:picMkLst>
        </pc:picChg>
        <pc:picChg chg="mod ord">
          <ac:chgData name="Julie Plachot" userId="a0bf6b86-9a72-4acb-9e82-0144fa4b5ffa" providerId="ADAL" clId="{8046B2AE-693E-4480-BE03-0517FA7BDFE3}" dt="2023-10-18T13:50:58.510" v="5" actId="26606"/>
          <ac:picMkLst>
            <pc:docMk/>
            <pc:sldMk cId="1711280604" sldId="945"/>
            <ac:picMk id="9" creationId="{767CE475-6CE4-66E1-9513-32B806ABD92E}"/>
          </ac:picMkLst>
        </pc:picChg>
        <pc:picChg chg="mod">
          <ac:chgData name="Julie Plachot" userId="a0bf6b86-9a72-4acb-9e82-0144fa4b5ffa" providerId="ADAL" clId="{8046B2AE-693E-4480-BE03-0517FA7BDFE3}" dt="2023-10-18T13:50:58.510" v="5" actId="26606"/>
          <ac:picMkLst>
            <pc:docMk/>
            <pc:sldMk cId="1711280604" sldId="945"/>
            <ac:picMk id="11" creationId="{85B38D83-EC37-63D5-16B3-D3B933FAD528}"/>
          </ac:picMkLst>
        </pc:picChg>
      </pc:sldChg>
      <pc:sldChg chg="modSp mod">
        <pc:chgData name="Julie Plachot" userId="a0bf6b86-9a72-4acb-9e82-0144fa4b5ffa" providerId="ADAL" clId="{8046B2AE-693E-4480-BE03-0517FA7BDFE3}" dt="2023-10-18T13:51:59.286" v="15"/>
        <pc:sldMkLst>
          <pc:docMk/>
          <pc:sldMk cId="378776204" sldId="947"/>
        </pc:sldMkLst>
        <pc:spChg chg="mod">
          <ac:chgData name="Julie Plachot" userId="a0bf6b86-9a72-4acb-9e82-0144fa4b5ffa" providerId="ADAL" clId="{8046B2AE-693E-4480-BE03-0517FA7BDFE3}" dt="2023-10-18T13:51:32.616" v="8" actId="20577"/>
          <ac:spMkLst>
            <pc:docMk/>
            <pc:sldMk cId="378776204" sldId="947"/>
            <ac:spMk id="29" creationId="{4E2A38E9-C193-975B-CF71-2D76DAF8DAA8}"/>
          </ac:spMkLst>
        </pc:spChg>
        <pc:graphicFrameChg chg="mod">
          <ac:chgData name="Julie Plachot" userId="a0bf6b86-9a72-4acb-9e82-0144fa4b5ffa" providerId="ADAL" clId="{8046B2AE-693E-4480-BE03-0517FA7BDFE3}" dt="2023-10-18T13:51:59.286" v="15"/>
          <ac:graphicFrameMkLst>
            <pc:docMk/>
            <pc:sldMk cId="378776204" sldId="947"/>
            <ac:graphicFrameMk id="66" creationId="{2F2A9697-9B9F-45CF-B268-EC2E9D6DB6B8}"/>
          </ac:graphicFrameMkLst>
        </pc:graphicFrameChg>
      </pc:sldChg>
      <pc:sldChg chg="modSp mod">
        <pc:chgData name="Julie Plachot" userId="a0bf6b86-9a72-4acb-9e82-0144fa4b5ffa" providerId="ADAL" clId="{8046B2AE-693E-4480-BE03-0517FA7BDFE3}" dt="2023-10-18T14:52:22.806" v="109" actId="20577"/>
        <pc:sldMkLst>
          <pc:docMk/>
          <pc:sldMk cId="2500288606" sldId="960"/>
        </pc:sldMkLst>
        <pc:graphicFrameChg chg="modGraphic">
          <ac:chgData name="Julie Plachot" userId="a0bf6b86-9a72-4acb-9e82-0144fa4b5ffa" providerId="ADAL" clId="{8046B2AE-693E-4480-BE03-0517FA7BDFE3}" dt="2023-10-18T14:52:22.806" v="109" actId="20577"/>
          <ac:graphicFrameMkLst>
            <pc:docMk/>
            <pc:sldMk cId="2500288606" sldId="960"/>
            <ac:graphicFrameMk id="7" creationId="{54D541D1-CD62-4FA7-A6B4-3A96F41F22D2}"/>
          </ac:graphicFrameMkLst>
        </pc:graphicFrameChg>
      </pc:sldChg>
      <pc:sldChg chg="del">
        <pc:chgData name="Julie Plachot" userId="a0bf6b86-9a72-4acb-9e82-0144fa4b5ffa" providerId="ADAL" clId="{8046B2AE-693E-4480-BE03-0517FA7BDFE3}" dt="2023-10-18T13:52:07.259" v="16" actId="2696"/>
        <pc:sldMkLst>
          <pc:docMk/>
          <pc:sldMk cId="3378706730" sldId="962"/>
        </pc:sldMkLst>
      </pc:sldChg>
      <pc:sldMasterChg chg="addSp">
        <pc:chgData name="Julie Plachot" userId="a0bf6b86-9a72-4acb-9e82-0144fa4b5ffa" providerId="ADAL" clId="{8046B2AE-693E-4480-BE03-0517FA7BDFE3}" dt="2023-10-18T13:50:46.665" v="0"/>
        <pc:sldMasterMkLst>
          <pc:docMk/>
          <pc:sldMasterMk cId="2057937769" sldId="2147483673"/>
        </pc:sldMasterMkLst>
        <pc:spChg chg="add">
          <ac:chgData name="Julie Plachot" userId="a0bf6b86-9a72-4acb-9e82-0144fa4b5ffa" providerId="ADAL" clId="{8046B2AE-693E-4480-BE03-0517FA7BDFE3}" dt="2023-10-18T13:50:46.665" v="0"/>
          <ac:spMkLst>
            <pc:docMk/>
            <pc:sldMasterMk cId="2057937769" sldId="2147483673"/>
            <ac:spMk id="8" creationId="{8075D0E1-0AEE-F420-0C7C-6442D30DE225}"/>
          </ac:spMkLst>
        </pc:spChg>
        <pc:picChg chg="add">
          <ac:chgData name="Julie Plachot" userId="a0bf6b86-9a72-4acb-9e82-0144fa4b5ffa" providerId="ADAL" clId="{8046B2AE-693E-4480-BE03-0517FA7BDFE3}" dt="2023-10-18T13:50:46.665" v="0"/>
          <ac:picMkLst>
            <pc:docMk/>
            <pc:sldMasterMk cId="2057937769" sldId="2147483673"/>
            <ac:picMk id="7" creationId="{7067E83E-F34E-3C34-4788-E822BF11EB84}"/>
          </ac:picMkLst>
        </pc:picChg>
      </pc:sldMasterChg>
      <pc:sldMasterChg chg="addSp">
        <pc:chgData name="Julie Plachot" userId="a0bf6b86-9a72-4acb-9e82-0144fa4b5ffa" providerId="ADAL" clId="{8046B2AE-693E-4480-BE03-0517FA7BDFE3}" dt="2023-10-18T13:50:49.692" v="1"/>
        <pc:sldMasterMkLst>
          <pc:docMk/>
          <pc:sldMasterMk cId="3287454306" sldId="2147483687"/>
        </pc:sldMasterMkLst>
        <pc:spChg chg="add">
          <ac:chgData name="Julie Plachot" userId="a0bf6b86-9a72-4acb-9e82-0144fa4b5ffa" providerId="ADAL" clId="{8046B2AE-693E-4480-BE03-0517FA7BDFE3}" dt="2023-10-18T13:50:49.692" v="1"/>
          <ac:spMkLst>
            <pc:docMk/>
            <pc:sldMasterMk cId="3287454306" sldId="2147483687"/>
            <ac:spMk id="8" creationId="{9CD393F8-38EF-1955-6ECB-BFF33BF74149}"/>
          </ac:spMkLst>
        </pc:spChg>
        <pc:picChg chg="add">
          <ac:chgData name="Julie Plachot" userId="a0bf6b86-9a72-4acb-9e82-0144fa4b5ffa" providerId="ADAL" clId="{8046B2AE-693E-4480-BE03-0517FA7BDFE3}" dt="2023-10-18T13:50:49.692" v="1"/>
          <ac:picMkLst>
            <pc:docMk/>
            <pc:sldMasterMk cId="3287454306" sldId="2147483687"/>
            <ac:picMk id="7" creationId="{BEB4C95C-4475-7497-D20C-992A4981611F}"/>
          </ac:picMkLst>
        </pc:picChg>
      </pc:sldMasterChg>
      <pc:sldMasterChg chg="addSp">
        <pc:chgData name="Julie Plachot" userId="a0bf6b86-9a72-4acb-9e82-0144fa4b5ffa" providerId="ADAL" clId="{8046B2AE-693E-4480-BE03-0517FA7BDFE3}" dt="2023-10-18T13:50:51.376" v="2"/>
        <pc:sldMasterMkLst>
          <pc:docMk/>
          <pc:sldMasterMk cId="663073496" sldId="2147483701"/>
        </pc:sldMasterMkLst>
        <pc:spChg chg="add">
          <ac:chgData name="Julie Plachot" userId="a0bf6b86-9a72-4acb-9e82-0144fa4b5ffa" providerId="ADAL" clId="{8046B2AE-693E-4480-BE03-0517FA7BDFE3}" dt="2023-10-18T13:50:51.376" v="2"/>
          <ac:spMkLst>
            <pc:docMk/>
            <pc:sldMasterMk cId="663073496" sldId="2147483701"/>
            <ac:spMk id="8" creationId="{43A771A1-DE51-3C6E-CD4D-13FF1A081109}"/>
          </ac:spMkLst>
        </pc:spChg>
        <pc:picChg chg="add">
          <ac:chgData name="Julie Plachot" userId="a0bf6b86-9a72-4acb-9e82-0144fa4b5ffa" providerId="ADAL" clId="{8046B2AE-693E-4480-BE03-0517FA7BDFE3}" dt="2023-10-18T13:50:51.376" v="2"/>
          <ac:picMkLst>
            <pc:docMk/>
            <pc:sldMasterMk cId="663073496" sldId="2147483701"/>
            <ac:picMk id="7" creationId="{37836618-0ED9-F22B-5A4D-A406114A0D6B}"/>
          </ac:picMkLst>
        </pc:picChg>
      </pc:sldMasterChg>
      <pc:sldMasterChg chg="addSp">
        <pc:chgData name="Julie Plachot" userId="a0bf6b86-9a72-4acb-9e82-0144fa4b5ffa" providerId="ADAL" clId="{8046B2AE-693E-4480-BE03-0517FA7BDFE3}" dt="2023-10-18T13:50:52.514" v="3"/>
        <pc:sldMasterMkLst>
          <pc:docMk/>
          <pc:sldMasterMk cId="2205073389" sldId="2147483715"/>
        </pc:sldMasterMkLst>
        <pc:spChg chg="add">
          <ac:chgData name="Julie Plachot" userId="a0bf6b86-9a72-4acb-9e82-0144fa4b5ffa" providerId="ADAL" clId="{8046B2AE-693E-4480-BE03-0517FA7BDFE3}" dt="2023-10-18T13:50:52.514" v="3"/>
          <ac:spMkLst>
            <pc:docMk/>
            <pc:sldMasterMk cId="2205073389" sldId="2147483715"/>
            <ac:spMk id="8" creationId="{55E9514C-C1CA-FCA6-97F6-F0C9C5E8FC57}"/>
          </ac:spMkLst>
        </pc:spChg>
        <pc:picChg chg="add">
          <ac:chgData name="Julie Plachot" userId="a0bf6b86-9a72-4acb-9e82-0144fa4b5ffa" providerId="ADAL" clId="{8046B2AE-693E-4480-BE03-0517FA7BDFE3}" dt="2023-10-18T13:50:52.514" v="3"/>
          <ac:picMkLst>
            <pc:docMk/>
            <pc:sldMasterMk cId="2205073389" sldId="2147483715"/>
            <ac:picMk id="7" creationId="{41B5E556-EE56-D7E2-CF70-C5698526A1B3}"/>
          </ac:picMkLst>
        </pc:picChg>
      </pc:sldMasterChg>
      <pc:sldMasterChg chg="addSp">
        <pc:chgData name="Julie Plachot" userId="a0bf6b86-9a72-4acb-9e82-0144fa4b5ffa" providerId="ADAL" clId="{8046B2AE-693E-4480-BE03-0517FA7BDFE3}" dt="2023-10-18T13:51:08.310" v="6"/>
        <pc:sldMasterMkLst>
          <pc:docMk/>
          <pc:sldMasterMk cId="4042457038" sldId="2147483729"/>
        </pc:sldMasterMkLst>
        <pc:spChg chg="add">
          <ac:chgData name="Julie Plachot" userId="a0bf6b86-9a72-4acb-9e82-0144fa4b5ffa" providerId="ADAL" clId="{8046B2AE-693E-4480-BE03-0517FA7BDFE3}" dt="2023-10-18T13:51:08.310" v="6"/>
          <ac:spMkLst>
            <pc:docMk/>
            <pc:sldMasterMk cId="4042457038" sldId="2147483729"/>
            <ac:spMk id="8" creationId="{83BC0D44-F1A4-BAA8-BA19-BD2D3FAEB8CA}"/>
          </ac:spMkLst>
        </pc:spChg>
        <pc:picChg chg="add">
          <ac:chgData name="Julie Plachot" userId="a0bf6b86-9a72-4acb-9e82-0144fa4b5ffa" providerId="ADAL" clId="{8046B2AE-693E-4480-BE03-0517FA7BDFE3}" dt="2023-10-18T13:51:08.310" v="6"/>
          <ac:picMkLst>
            <pc:docMk/>
            <pc:sldMasterMk cId="4042457038" sldId="2147483729"/>
            <ac:picMk id="7" creationId="{D148896B-9DF5-70D1-B72E-CDDEB5450BE9}"/>
          </ac:picMkLst>
        </pc:picChg>
      </pc:sldMasterChg>
    </pc:docChg>
  </pc:docChgLst>
  <pc:docChgLst>
    <pc:chgData name="Julie Plachot" userId="a0bf6b86-9a72-4acb-9e82-0144fa4b5ffa" providerId="ADAL" clId="{9A42D8F4-5365-4A59-8BBD-BE1BD463FB6E}"/>
    <pc:docChg chg="undo custSel modSld">
      <pc:chgData name="Julie Plachot" userId="a0bf6b86-9a72-4acb-9e82-0144fa4b5ffa" providerId="ADAL" clId="{9A42D8F4-5365-4A59-8BBD-BE1BD463FB6E}" dt="2023-09-20T16:09:19.696" v="1996" actId="1076"/>
      <pc:docMkLst>
        <pc:docMk/>
      </pc:docMkLst>
      <pc:sldChg chg="addSp delSp modSp mod">
        <pc:chgData name="Julie Plachot" userId="a0bf6b86-9a72-4acb-9e82-0144fa4b5ffa" providerId="ADAL" clId="{9A42D8F4-5365-4A59-8BBD-BE1BD463FB6E}" dt="2023-09-20T14:38:00.579" v="1050" actId="478"/>
        <pc:sldMkLst>
          <pc:docMk/>
          <pc:sldMk cId="698833575" sldId="550"/>
        </pc:sldMkLst>
        <pc:picChg chg="add del mod">
          <ac:chgData name="Julie Plachot" userId="a0bf6b86-9a72-4acb-9e82-0144fa4b5ffa" providerId="ADAL" clId="{9A42D8F4-5365-4A59-8BBD-BE1BD463FB6E}" dt="2023-09-20T14:38:00.579" v="1050" actId="478"/>
          <ac:picMkLst>
            <pc:docMk/>
            <pc:sldMk cId="698833575" sldId="550"/>
            <ac:picMk id="2" creationId="{81C9F0A1-615F-C6B3-CDF8-DE419EFC8683}"/>
          </ac:picMkLst>
        </pc:picChg>
        <pc:picChg chg="add mod">
          <ac:chgData name="Julie Plachot" userId="a0bf6b86-9a72-4acb-9e82-0144fa4b5ffa" providerId="ADAL" clId="{9A42D8F4-5365-4A59-8BBD-BE1BD463FB6E}" dt="2023-09-20T14:37:58.209" v="1049"/>
          <ac:picMkLst>
            <pc:docMk/>
            <pc:sldMk cId="698833575" sldId="550"/>
            <ac:picMk id="7" creationId="{F4421D6A-1327-DD8E-F373-9FA8F35A814D}"/>
          </ac:picMkLst>
        </pc:picChg>
      </pc:sldChg>
      <pc:sldChg chg="modSp mod">
        <pc:chgData name="Julie Plachot" userId="a0bf6b86-9a72-4acb-9e82-0144fa4b5ffa" providerId="ADAL" clId="{9A42D8F4-5365-4A59-8BBD-BE1BD463FB6E}" dt="2023-09-20T14:16:28.343" v="444" actId="20577"/>
        <pc:sldMkLst>
          <pc:docMk/>
          <pc:sldMk cId="1244358918" sldId="845"/>
        </pc:sldMkLst>
        <pc:spChg chg="mod">
          <ac:chgData name="Julie Plachot" userId="a0bf6b86-9a72-4acb-9e82-0144fa4b5ffa" providerId="ADAL" clId="{9A42D8F4-5365-4A59-8BBD-BE1BD463FB6E}" dt="2023-09-20T14:16:28.343" v="444" actId="20577"/>
          <ac:spMkLst>
            <pc:docMk/>
            <pc:sldMk cId="1244358918" sldId="845"/>
            <ac:spMk id="5" creationId="{D07A6A90-932D-5797-040C-068324E87D5C}"/>
          </ac:spMkLst>
        </pc:spChg>
      </pc:sldChg>
      <pc:sldChg chg="addSp modSp mod">
        <pc:chgData name="Julie Plachot" userId="a0bf6b86-9a72-4acb-9e82-0144fa4b5ffa" providerId="ADAL" clId="{9A42D8F4-5365-4A59-8BBD-BE1BD463FB6E}" dt="2023-09-20T14:37:54.146" v="1048" actId="1076"/>
        <pc:sldMkLst>
          <pc:docMk/>
          <pc:sldMk cId="1711280604" sldId="945"/>
        </pc:sldMkLst>
        <pc:spChg chg="mod">
          <ac:chgData name="Julie Plachot" userId="a0bf6b86-9a72-4acb-9e82-0144fa4b5ffa" providerId="ADAL" clId="{9A42D8F4-5365-4A59-8BBD-BE1BD463FB6E}" dt="2023-09-20T14:16:48.801" v="446" actId="1076"/>
          <ac:spMkLst>
            <pc:docMk/>
            <pc:sldMk cId="1711280604" sldId="945"/>
            <ac:spMk id="4" creationId="{0C788AE6-A1B6-0AD9-BC0A-5FE1210297EC}"/>
          </ac:spMkLst>
        </pc:spChg>
        <pc:picChg chg="add mod">
          <ac:chgData name="Julie Plachot" userId="a0bf6b86-9a72-4acb-9e82-0144fa4b5ffa" providerId="ADAL" clId="{9A42D8F4-5365-4A59-8BBD-BE1BD463FB6E}" dt="2023-09-20T14:37:54.146" v="1048" actId="1076"/>
          <ac:picMkLst>
            <pc:docMk/>
            <pc:sldMk cId="1711280604" sldId="945"/>
            <ac:picMk id="2" creationId="{7E8929F1-C9ED-2378-8EB9-FD8723C77427}"/>
          </ac:picMkLst>
        </pc:picChg>
      </pc:sldChg>
      <pc:sldChg chg="addSp delSp modSp mod">
        <pc:chgData name="Julie Plachot" userId="a0bf6b86-9a72-4acb-9e82-0144fa4b5ffa" providerId="ADAL" clId="{9A42D8F4-5365-4A59-8BBD-BE1BD463FB6E}" dt="2023-09-20T16:09:19.696" v="1996" actId="1076"/>
        <pc:sldMkLst>
          <pc:docMk/>
          <pc:sldMk cId="378776204" sldId="947"/>
        </pc:sldMkLst>
        <pc:spChg chg="mod">
          <ac:chgData name="Julie Plachot" userId="a0bf6b86-9a72-4acb-9e82-0144fa4b5ffa" providerId="ADAL" clId="{9A42D8F4-5365-4A59-8BBD-BE1BD463FB6E}" dt="2023-09-15T10:00:40.955" v="412" actId="20577"/>
          <ac:spMkLst>
            <pc:docMk/>
            <pc:sldMk cId="378776204" sldId="947"/>
            <ac:spMk id="2" creationId="{00000000-0000-0000-0000-000000000000}"/>
          </ac:spMkLst>
        </pc:spChg>
        <pc:spChg chg="add mod">
          <ac:chgData name="Julie Plachot" userId="a0bf6b86-9a72-4acb-9e82-0144fa4b5ffa" providerId="ADAL" clId="{9A42D8F4-5365-4A59-8BBD-BE1BD463FB6E}" dt="2023-09-20T16:09:19.696" v="1996" actId="1076"/>
          <ac:spMkLst>
            <pc:docMk/>
            <pc:sldMk cId="378776204" sldId="947"/>
            <ac:spMk id="3" creationId="{083C83B2-69D0-A14C-132A-6B5371EC9AC6}"/>
          </ac:spMkLst>
        </pc:spChg>
        <pc:spChg chg="add mod">
          <ac:chgData name="Julie Plachot" userId="a0bf6b86-9a72-4acb-9e82-0144fa4b5ffa" providerId="ADAL" clId="{9A42D8F4-5365-4A59-8BBD-BE1BD463FB6E}" dt="2023-09-20T14:54:51.121" v="1274" actId="14100"/>
          <ac:spMkLst>
            <pc:docMk/>
            <pc:sldMk cId="378776204" sldId="947"/>
            <ac:spMk id="13" creationId="{43F6E4A4-E3FA-D591-FA98-D0B90B0B4404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14" creationId="{127FE6D0-170D-3149-1E3E-8EA528C40CF6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16" creationId="{44D25E98-30E5-5689-1362-0D511517AE5C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17" creationId="{8A655651-0CF1-8888-E76E-D0B9733F1529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18" creationId="{860F8FE6-B6D4-CA8B-8A48-8065734532C5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19" creationId="{F4C3D6D6-CB36-8B18-DD47-062FBE91DDD6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0" creationId="{BFC4ACC2-A750-07A2-6B34-C55F49766B08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1" creationId="{953CF7CA-27BF-40ED-4B8E-B07B7C699B37}"/>
          </ac:spMkLst>
        </pc:spChg>
        <pc:spChg chg="add mod">
          <ac:chgData name="Julie Plachot" userId="a0bf6b86-9a72-4acb-9e82-0144fa4b5ffa" providerId="ADAL" clId="{9A42D8F4-5365-4A59-8BBD-BE1BD463FB6E}" dt="2023-09-20T15:01:08.744" v="1422" actId="1076"/>
          <ac:spMkLst>
            <pc:docMk/>
            <pc:sldMk cId="378776204" sldId="947"/>
            <ac:spMk id="22" creationId="{536A3BA6-FF62-0C93-3531-33E510BA4D8A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3" creationId="{8C65A64A-851F-8F82-F566-CAC2C1D72419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4" creationId="{22E72A87-1F71-D145-C87D-787213E114C7}"/>
          </ac:spMkLst>
        </pc:spChg>
        <pc:spChg chg="add mo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5" creationId="{7CDC3CFE-12D3-DCC8-415D-ECBCBCF14FDF}"/>
          </ac:spMkLst>
        </pc:spChg>
        <pc:spChg chg="add mod ord">
          <ac:chgData name="Julie Plachot" userId="a0bf6b86-9a72-4acb-9e82-0144fa4b5ffa" providerId="ADAL" clId="{9A42D8F4-5365-4A59-8BBD-BE1BD463FB6E}" dt="2023-09-20T14:16:06.914" v="441" actId="1076"/>
          <ac:spMkLst>
            <pc:docMk/>
            <pc:sldMk cId="378776204" sldId="947"/>
            <ac:spMk id="26" creationId="{364418A8-4BF1-4546-A5C1-7315269A004E}"/>
          </ac:spMkLst>
        </pc:spChg>
        <pc:graphicFrameChg chg="add del mod">
          <ac:chgData name="Julie Plachot" userId="a0bf6b86-9a72-4acb-9e82-0144fa4b5ffa" providerId="ADAL" clId="{9A42D8F4-5365-4A59-8BBD-BE1BD463FB6E}" dt="2023-09-15T09:39:22.455" v="98"/>
          <ac:graphicFrameMkLst>
            <pc:docMk/>
            <pc:sldMk cId="378776204" sldId="947"/>
            <ac:graphicFrameMk id="3" creationId="{6CA533E5-A4DF-F98B-243C-8B9C71E8132C}"/>
          </ac:graphicFrameMkLst>
        </pc:graphicFrameChg>
        <pc:graphicFrameChg chg="add del mod">
          <ac:chgData name="Julie Plachot" userId="a0bf6b86-9a72-4acb-9e82-0144fa4b5ffa" providerId="ADAL" clId="{9A42D8F4-5365-4A59-8BBD-BE1BD463FB6E}" dt="2023-09-15T09:39:29.111" v="100"/>
          <ac:graphicFrameMkLst>
            <pc:docMk/>
            <pc:sldMk cId="378776204" sldId="947"/>
            <ac:graphicFrameMk id="4" creationId="{FCB4D456-0A1C-F96E-A5B0-8C6BA8D41FD8}"/>
          </ac:graphicFrameMkLst>
        </pc:graphicFrameChg>
        <pc:graphicFrameChg chg="mod">
          <ac:chgData name="Julie Plachot" userId="a0bf6b86-9a72-4acb-9e82-0144fa4b5ffa" providerId="ADAL" clId="{9A42D8F4-5365-4A59-8BBD-BE1BD463FB6E}" dt="2023-09-20T15:04:14.141" v="1461"/>
          <ac:graphicFrameMkLst>
            <pc:docMk/>
            <pc:sldMk cId="378776204" sldId="947"/>
            <ac:graphicFrameMk id="66" creationId="{2F2A9697-9B9F-45CF-B268-EC2E9D6DB6B8}"/>
          </ac:graphicFrameMkLst>
        </pc:graphicFrame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5" creationId="{D07A1C23-1475-F565-28F4-BBD3B00393FF}"/>
          </ac:picMkLst>
        </pc:pic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6" creationId="{D0F6791E-16E8-159D-BBD5-39C053D78B63}"/>
          </ac:picMkLst>
        </pc:pic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7" creationId="{58F2D90E-6486-B88D-9577-49ACBD4504DC}"/>
          </ac:picMkLst>
        </pc:pic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8" creationId="{354B26B8-AF52-BF3F-0274-2E0EF116F963}"/>
          </ac:picMkLst>
        </pc:picChg>
        <pc:picChg chg="add mod">
          <ac:chgData name="Julie Plachot" userId="a0bf6b86-9a72-4acb-9e82-0144fa4b5ffa" providerId="ADAL" clId="{9A42D8F4-5365-4A59-8BBD-BE1BD463FB6E}" dt="2023-09-20T14:54:45.355" v="1272" actId="1076"/>
          <ac:picMkLst>
            <pc:docMk/>
            <pc:sldMk cId="378776204" sldId="947"/>
            <ac:picMk id="9" creationId="{26DE8A3F-8A1D-72A8-4F43-0D8B4568CF58}"/>
          </ac:picMkLst>
        </pc:pic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10" creationId="{61CB532F-67F3-21D7-3512-51AD868B540C}"/>
          </ac:picMkLst>
        </pc:picChg>
        <pc:picChg chg="add del mod">
          <ac:chgData name="Julie Plachot" userId="a0bf6b86-9a72-4acb-9e82-0144fa4b5ffa" providerId="ADAL" clId="{9A42D8F4-5365-4A59-8BBD-BE1BD463FB6E}" dt="2023-09-20T14:41:13.966" v="1087" actId="478"/>
          <ac:picMkLst>
            <pc:docMk/>
            <pc:sldMk cId="378776204" sldId="947"/>
            <ac:picMk id="11" creationId="{CAE47692-F761-DD94-CD09-7887A0149937}"/>
          </ac:picMkLst>
        </pc:picChg>
        <pc:picChg chg="add mod">
          <ac:chgData name="Julie Plachot" userId="a0bf6b86-9a72-4acb-9e82-0144fa4b5ffa" providerId="ADAL" clId="{9A42D8F4-5365-4A59-8BBD-BE1BD463FB6E}" dt="2023-09-20T14:16:06.914" v="441" actId="1076"/>
          <ac:picMkLst>
            <pc:docMk/>
            <pc:sldMk cId="378776204" sldId="947"/>
            <ac:picMk id="12" creationId="{5EDA81C2-9835-17DC-AFC2-9A88A4EB9D55}"/>
          </ac:picMkLst>
        </pc:picChg>
        <pc:picChg chg="add mod">
          <ac:chgData name="Julie Plachot" userId="a0bf6b86-9a72-4acb-9e82-0144fa4b5ffa" providerId="ADAL" clId="{9A42D8F4-5365-4A59-8BBD-BE1BD463FB6E}" dt="2023-09-20T14:41:19.088" v="1088"/>
          <ac:picMkLst>
            <pc:docMk/>
            <pc:sldMk cId="378776204" sldId="947"/>
            <ac:picMk id="15" creationId="{73EA6A6B-C014-8FD9-CC2E-F82D12AA29DE}"/>
          </ac:picMkLst>
        </pc:picChg>
        <pc:cxnChg chg="add del mod">
          <ac:chgData name="Julie Plachot" userId="a0bf6b86-9a72-4acb-9e82-0144fa4b5ffa" providerId="ADAL" clId="{9A42D8F4-5365-4A59-8BBD-BE1BD463FB6E}" dt="2023-09-15T09:52:30.285" v="323" actId="11529"/>
          <ac:cxnSpMkLst>
            <pc:docMk/>
            <pc:sldMk cId="378776204" sldId="947"/>
            <ac:cxnSpMk id="28" creationId="{BBA30D11-3FE6-61EA-084B-12A72B805C95}"/>
          </ac:cxnSpMkLst>
        </pc:cxnChg>
        <pc:cxnChg chg="add del mod">
          <ac:chgData name="Julie Plachot" userId="a0bf6b86-9a72-4acb-9e82-0144fa4b5ffa" providerId="ADAL" clId="{9A42D8F4-5365-4A59-8BBD-BE1BD463FB6E}" dt="2023-09-15T09:54:58.793" v="359" actId="478"/>
          <ac:cxnSpMkLst>
            <pc:docMk/>
            <pc:sldMk cId="378776204" sldId="947"/>
            <ac:cxnSpMk id="31" creationId="{701AFD80-7F07-C66B-AD72-80AEEF5EEFF1}"/>
          </ac:cxnSpMkLst>
        </pc:cxnChg>
        <pc:cxnChg chg="add del mod">
          <ac:chgData name="Julie Plachot" userId="a0bf6b86-9a72-4acb-9e82-0144fa4b5ffa" providerId="ADAL" clId="{9A42D8F4-5365-4A59-8BBD-BE1BD463FB6E}" dt="2023-09-15T09:54:57.379" v="358" actId="478"/>
          <ac:cxnSpMkLst>
            <pc:docMk/>
            <pc:sldMk cId="378776204" sldId="947"/>
            <ac:cxnSpMk id="33" creationId="{3D9C631A-ED7F-1746-12EB-A0C7887480F0}"/>
          </ac:cxnSpMkLst>
        </pc:cxnChg>
        <pc:cxnChg chg="add del mod">
          <ac:chgData name="Julie Plachot" userId="a0bf6b86-9a72-4acb-9e82-0144fa4b5ffa" providerId="ADAL" clId="{9A42D8F4-5365-4A59-8BBD-BE1BD463FB6E}" dt="2023-09-15T09:54:55.841" v="357" actId="478"/>
          <ac:cxnSpMkLst>
            <pc:docMk/>
            <pc:sldMk cId="378776204" sldId="947"/>
            <ac:cxnSpMk id="38" creationId="{F95AEE8B-09D4-9014-AD7B-943CFFF4D396}"/>
          </ac:cxnSpMkLst>
        </pc:cxnChg>
        <pc:cxnChg chg="add del mod">
          <ac:chgData name="Julie Plachot" userId="a0bf6b86-9a72-4acb-9e82-0144fa4b5ffa" providerId="ADAL" clId="{9A42D8F4-5365-4A59-8BBD-BE1BD463FB6E}" dt="2023-09-15T09:54:54.765" v="356" actId="478"/>
          <ac:cxnSpMkLst>
            <pc:docMk/>
            <pc:sldMk cId="378776204" sldId="947"/>
            <ac:cxnSpMk id="42" creationId="{EB05DBA6-D369-485C-B18C-18EF11E1776F}"/>
          </ac:cxnSpMkLst>
        </pc:cxnChg>
        <pc:cxnChg chg="add del mod">
          <ac:chgData name="Julie Plachot" userId="a0bf6b86-9a72-4acb-9e82-0144fa4b5ffa" providerId="ADAL" clId="{9A42D8F4-5365-4A59-8BBD-BE1BD463FB6E}" dt="2023-09-15T09:54:53.721" v="355" actId="478"/>
          <ac:cxnSpMkLst>
            <pc:docMk/>
            <pc:sldMk cId="378776204" sldId="947"/>
            <ac:cxnSpMk id="44" creationId="{10E04BD2-3506-E519-2B35-7BEAFE16B982}"/>
          </ac:cxnSpMkLst>
        </pc:cxnChg>
        <pc:cxnChg chg="add del mod">
          <ac:chgData name="Julie Plachot" userId="a0bf6b86-9a72-4acb-9e82-0144fa4b5ffa" providerId="ADAL" clId="{9A42D8F4-5365-4A59-8BBD-BE1BD463FB6E}" dt="2023-09-15T09:54:52.534" v="354" actId="478"/>
          <ac:cxnSpMkLst>
            <pc:docMk/>
            <pc:sldMk cId="378776204" sldId="947"/>
            <ac:cxnSpMk id="46" creationId="{6AA88C0D-9564-578F-206E-BA23F224F268}"/>
          </ac:cxnSpMkLst>
        </pc:cxnChg>
      </pc:sldChg>
      <pc:sldChg chg="addSp delSp modSp mod">
        <pc:chgData name="Julie Plachot" userId="a0bf6b86-9a72-4acb-9e82-0144fa4b5ffa" providerId="ADAL" clId="{9A42D8F4-5365-4A59-8BBD-BE1BD463FB6E}" dt="2023-09-20T15:00:02.934" v="1417" actId="1076"/>
        <pc:sldMkLst>
          <pc:docMk/>
          <pc:sldMk cId="1091503229" sldId="948"/>
        </pc:sldMkLst>
        <pc:spChg chg="mod">
          <ac:chgData name="Julie Plachot" userId="a0bf6b86-9a72-4acb-9e82-0144fa4b5ffa" providerId="ADAL" clId="{9A42D8F4-5365-4A59-8BBD-BE1BD463FB6E}" dt="2023-09-20T15:00:02.934" v="1417" actId="1076"/>
          <ac:spMkLst>
            <pc:docMk/>
            <pc:sldMk cId="1091503229" sldId="948"/>
            <ac:spMk id="32" creationId="{D468E155-FC90-BE88-EC88-E43F9738C47F}"/>
          </ac:spMkLst>
        </pc:spChg>
        <pc:spChg chg="mod">
          <ac:chgData name="Julie Plachot" userId="a0bf6b86-9a72-4acb-9e82-0144fa4b5ffa" providerId="ADAL" clId="{9A42D8F4-5365-4A59-8BBD-BE1BD463FB6E}" dt="2023-09-20T14:30:21.596" v="915" actId="1076"/>
          <ac:spMkLst>
            <pc:docMk/>
            <pc:sldMk cId="1091503229" sldId="948"/>
            <ac:spMk id="33" creationId="{299C10F6-3A1F-FE02-92A5-B59DA447EE15}"/>
          </ac:spMkLst>
        </pc:spChg>
        <pc:spChg chg="mod">
          <ac:chgData name="Julie Plachot" userId="a0bf6b86-9a72-4acb-9e82-0144fa4b5ffa" providerId="ADAL" clId="{9A42D8F4-5365-4A59-8BBD-BE1BD463FB6E}" dt="2023-09-20T14:30:39.758" v="917" actId="1076"/>
          <ac:spMkLst>
            <pc:docMk/>
            <pc:sldMk cId="1091503229" sldId="948"/>
            <ac:spMk id="34" creationId="{FEB7D9D0-221B-9D38-783F-58E424E55FA0}"/>
          </ac:spMkLst>
        </pc:spChg>
        <pc:spChg chg="mod">
          <ac:chgData name="Julie Plachot" userId="a0bf6b86-9a72-4acb-9e82-0144fa4b5ffa" providerId="ADAL" clId="{9A42D8F4-5365-4A59-8BBD-BE1BD463FB6E}" dt="2023-09-20T14:30:21.596" v="915" actId="1076"/>
          <ac:spMkLst>
            <pc:docMk/>
            <pc:sldMk cId="1091503229" sldId="948"/>
            <ac:spMk id="35" creationId="{A4F67B09-A200-6259-14A7-C2FD330BCEBC}"/>
          </ac:spMkLst>
        </pc:spChg>
        <pc:spChg chg="mod">
          <ac:chgData name="Julie Plachot" userId="a0bf6b86-9a72-4acb-9e82-0144fa4b5ffa" providerId="ADAL" clId="{9A42D8F4-5365-4A59-8BBD-BE1BD463FB6E}" dt="2023-09-20T14:30:21.596" v="915" actId="1076"/>
          <ac:spMkLst>
            <pc:docMk/>
            <pc:sldMk cId="1091503229" sldId="948"/>
            <ac:spMk id="36" creationId="{70144F1F-C4A9-DD9F-2CC0-A16490586FA9}"/>
          </ac:spMkLst>
        </pc:spChg>
        <pc:spChg chg="mod">
          <ac:chgData name="Julie Plachot" userId="a0bf6b86-9a72-4acb-9e82-0144fa4b5ffa" providerId="ADAL" clId="{9A42D8F4-5365-4A59-8BBD-BE1BD463FB6E}" dt="2023-09-20T14:30:27.724" v="916" actId="1076"/>
          <ac:spMkLst>
            <pc:docMk/>
            <pc:sldMk cId="1091503229" sldId="948"/>
            <ac:spMk id="37" creationId="{122971C7-1F78-FD1B-105F-237AE531A6D3}"/>
          </ac:spMkLst>
        </pc:spChg>
        <pc:spChg chg="mod">
          <ac:chgData name="Julie Plachot" userId="a0bf6b86-9a72-4acb-9e82-0144fa4b5ffa" providerId="ADAL" clId="{9A42D8F4-5365-4A59-8BBD-BE1BD463FB6E}" dt="2023-09-20T14:30:44.263" v="918" actId="1076"/>
          <ac:spMkLst>
            <pc:docMk/>
            <pc:sldMk cId="1091503229" sldId="948"/>
            <ac:spMk id="38" creationId="{0DDDD7ED-B23C-8690-2C0F-D2206DEFBAB7}"/>
          </ac:spMkLst>
        </pc:spChg>
        <pc:spChg chg="add mod ord">
          <ac:chgData name="Julie Plachot" userId="a0bf6b86-9a72-4acb-9e82-0144fa4b5ffa" providerId="ADAL" clId="{9A42D8F4-5365-4A59-8BBD-BE1BD463FB6E}" dt="2023-09-20T14:56:15.632" v="1282" actId="404"/>
          <ac:spMkLst>
            <pc:docMk/>
            <pc:sldMk cId="1091503229" sldId="948"/>
            <ac:spMk id="40" creationId="{1947D95E-4F53-626D-3F47-97E51944F3C2}"/>
          </ac:spMkLst>
        </pc:spChg>
        <pc:spChg chg="add mod">
          <ac:chgData name="Julie Plachot" userId="a0bf6b86-9a72-4acb-9e82-0144fa4b5ffa" providerId="ADAL" clId="{9A42D8F4-5365-4A59-8BBD-BE1BD463FB6E}" dt="2023-09-20T14:41:33.263" v="1089" actId="1582"/>
          <ac:spMkLst>
            <pc:docMk/>
            <pc:sldMk cId="1091503229" sldId="948"/>
            <ac:spMk id="41" creationId="{3E29870C-DA40-B490-A8DF-67BD5B4F2D20}"/>
          </ac:spMkLst>
        </pc:spChg>
        <pc:spChg chg="add mod">
          <ac:chgData name="Julie Plachot" userId="a0bf6b86-9a72-4acb-9e82-0144fa4b5ffa" providerId="ADAL" clId="{9A42D8F4-5365-4A59-8BBD-BE1BD463FB6E}" dt="2023-09-20T14:58:04.291" v="1296" actId="1076"/>
          <ac:spMkLst>
            <pc:docMk/>
            <pc:sldMk cId="1091503229" sldId="948"/>
            <ac:spMk id="47" creationId="{1ED0253C-AC99-2FD6-B95B-09152D3288BC}"/>
          </ac:spMkLst>
        </pc:spChg>
        <pc:picChg chg="add del mod">
          <ac:chgData name="Julie Plachot" userId="a0bf6b86-9a72-4acb-9e82-0144fa4b5ffa" providerId="ADAL" clId="{9A42D8F4-5365-4A59-8BBD-BE1BD463FB6E}" dt="2023-09-20T14:38:18.336" v="1056" actId="478"/>
          <ac:picMkLst>
            <pc:docMk/>
            <pc:sldMk cId="1091503229" sldId="948"/>
            <ac:picMk id="44" creationId="{346FFB69-ACCC-B9F8-5329-7245E50BF86D}"/>
          </ac:picMkLst>
        </pc:picChg>
        <pc:picChg chg="add mod">
          <ac:chgData name="Julie Plachot" userId="a0bf6b86-9a72-4acb-9e82-0144fa4b5ffa" providerId="ADAL" clId="{9A42D8F4-5365-4A59-8BBD-BE1BD463FB6E}" dt="2023-09-20T14:38:18.671" v="1057"/>
          <ac:picMkLst>
            <pc:docMk/>
            <pc:sldMk cId="1091503229" sldId="948"/>
            <ac:picMk id="45" creationId="{00986856-C717-F0DC-5EE3-97CC0AED9D36}"/>
          </ac:picMkLst>
        </pc:picChg>
        <pc:cxnChg chg="mod">
          <ac:chgData name="Julie Plachot" userId="a0bf6b86-9a72-4acb-9e82-0144fa4b5ffa" providerId="ADAL" clId="{9A42D8F4-5365-4A59-8BBD-BE1BD463FB6E}" dt="2023-09-20T14:30:05.957" v="914" actId="14100"/>
          <ac:cxnSpMkLst>
            <pc:docMk/>
            <pc:sldMk cId="1091503229" sldId="948"/>
            <ac:cxnSpMk id="20" creationId="{4FFB7DE5-57AE-41BF-E4FE-AE03205946B8}"/>
          </ac:cxnSpMkLst>
        </pc:cxnChg>
        <pc:cxnChg chg="mod">
          <ac:chgData name="Julie Plachot" userId="a0bf6b86-9a72-4acb-9e82-0144fa4b5ffa" providerId="ADAL" clId="{9A42D8F4-5365-4A59-8BBD-BE1BD463FB6E}" dt="2023-09-20T14:29:58.852" v="912" actId="14100"/>
          <ac:cxnSpMkLst>
            <pc:docMk/>
            <pc:sldMk cId="1091503229" sldId="948"/>
            <ac:cxnSpMk id="22" creationId="{6BC3F1CD-1240-E59A-CF3C-E4BD2E8580F1}"/>
          </ac:cxnSpMkLst>
        </pc:cxnChg>
        <pc:cxnChg chg="mod">
          <ac:chgData name="Julie Plachot" userId="a0bf6b86-9a72-4acb-9e82-0144fa4b5ffa" providerId="ADAL" clId="{9A42D8F4-5365-4A59-8BBD-BE1BD463FB6E}" dt="2023-09-20T14:29:50.477" v="910" actId="1076"/>
          <ac:cxnSpMkLst>
            <pc:docMk/>
            <pc:sldMk cId="1091503229" sldId="948"/>
            <ac:cxnSpMk id="24" creationId="{6DDC468C-B104-462F-B37B-8BAAE1CBC66F}"/>
          </ac:cxnSpMkLst>
        </pc:cxnChg>
      </pc:sldChg>
      <pc:sldChg chg="modSp mod">
        <pc:chgData name="Julie Plachot" userId="a0bf6b86-9a72-4acb-9e82-0144fa4b5ffa" providerId="ADAL" clId="{9A42D8F4-5365-4A59-8BBD-BE1BD463FB6E}" dt="2023-09-15T09:32:31.420" v="25" actId="20577"/>
        <pc:sldMkLst>
          <pc:docMk/>
          <pc:sldMk cId="3131644903" sldId="949"/>
        </pc:sldMkLst>
        <pc:spChg chg="mod">
          <ac:chgData name="Julie Plachot" userId="a0bf6b86-9a72-4acb-9e82-0144fa4b5ffa" providerId="ADAL" clId="{9A42D8F4-5365-4A59-8BBD-BE1BD463FB6E}" dt="2023-09-15T09:32:31.420" v="25" actId="20577"/>
          <ac:spMkLst>
            <pc:docMk/>
            <pc:sldMk cId="3131644903" sldId="949"/>
            <ac:spMk id="2" creationId="{00000000-0000-0000-0000-000000000000}"/>
          </ac:spMkLst>
        </pc:spChg>
      </pc:sldChg>
      <pc:sldChg chg="addSp modSp mod">
        <pc:chgData name="Julie Plachot" userId="a0bf6b86-9a72-4acb-9e82-0144fa4b5ffa" providerId="ADAL" clId="{9A42D8F4-5365-4A59-8BBD-BE1BD463FB6E}" dt="2023-09-20T14:41:54.842" v="1095" actId="1076"/>
        <pc:sldMkLst>
          <pc:docMk/>
          <pc:sldMk cId="3951424174" sldId="950"/>
        </pc:sldMkLst>
        <pc:spChg chg="mod">
          <ac:chgData name="Julie Plachot" userId="a0bf6b86-9a72-4acb-9e82-0144fa4b5ffa" providerId="ADAL" clId="{9A42D8F4-5365-4A59-8BBD-BE1BD463FB6E}" dt="2023-09-20T14:41:48.434" v="1092" actId="1076"/>
          <ac:spMkLst>
            <pc:docMk/>
            <pc:sldMk cId="3951424174" sldId="950"/>
            <ac:spMk id="12" creationId="{EA48AF4A-E548-86E9-803B-2F98F2CB1B8E}"/>
          </ac:spMkLst>
        </pc:spChg>
        <pc:graphicFrameChg chg="mod">
          <ac:chgData name="Julie Plachot" userId="a0bf6b86-9a72-4acb-9e82-0144fa4b5ffa" providerId="ADAL" clId="{9A42D8F4-5365-4A59-8BBD-BE1BD463FB6E}" dt="2023-09-20T14:41:44.086" v="1091" actId="14100"/>
          <ac:graphicFrameMkLst>
            <pc:docMk/>
            <pc:sldMk cId="3951424174" sldId="950"/>
            <ac:graphicFrameMk id="21" creationId="{1941B203-7C19-5392-CA48-BFCE011B4A54}"/>
          </ac:graphicFrameMkLst>
        </pc:graphicFrameChg>
        <pc:picChg chg="add mod">
          <ac:chgData name="Julie Plachot" userId="a0bf6b86-9a72-4acb-9e82-0144fa4b5ffa" providerId="ADAL" clId="{9A42D8F4-5365-4A59-8BBD-BE1BD463FB6E}" dt="2023-09-20T14:41:38.384" v="1090"/>
          <ac:picMkLst>
            <pc:docMk/>
            <pc:sldMk cId="3951424174" sldId="950"/>
            <ac:picMk id="3" creationId="{AD77D384-4E50-D7AD-831B-806B9B5F4EAD}"/>
          </ac:picMkLst>
        </pc:picChg>
        <pc:picChg chg="mod">
          <ac:chgData name="Julie Plachot" userId="a0bf6b86-9a72-4acb-9e82-0144fa4b5ffa" providerId="ADAL" clId="{9A42D8F4-5365-4A59-8BBD-BE1BD463FB6E}" dt="2023-09-20T14:41:52.138" v="1094" actId="1076"/>
          <ac:picMkLst>
            <pc:docMk/>
            <pc:sldMk cId="3951424174" sldId="950"/>
            <ac:picMk id="14" creationId="{1C8EE99F-DBBA-BF9D-2195-61DD4328C849}"/>
          </ac:picMkLst>
        </pc:picChg>
        <pc:picChg chg="mod">
          <ac:chgData name="Julie Plachot" userId="a0bf6b86-9a72-4acb-9e82-0144fa4b5ffa" providerId="ADAL" clId="{9A42D8F4-5365-4A59-8BBD-BE1BD463FB6E}" dt="2023-09-20T14:41:50.228" v="1093" actId="1076"/>
          <ac:picMkLst>
            <pc:docMk/>
            <pc:sldMk cId="3951424174" sldId="950"/>
            <ac:picMk id="16" creationId="{0A7F97CC-2804-2926-2F59-AFC7CB4A2F09}"/>
          </ac:picMkLst>
        </pc:picChg>
        <pc:picChg chg="mod">
          <ac:chgData name="Julie Plachot" userId="a0bf6b86-9a72-4acb-9e82-0144fa4b5ffa" providerId="ADAL" clId="{9A42D8F4-5365-4A59-8BBD-BE1BD463FB6E}" dt="2023-09-20T14:41:54.842" v="1095" actId="1076"/>
          <ac:picMkLst>
            <pc:docMk/>
            <pc:sldMk cId="3951424174" sldId="950"/>
            <ac:picMk id="18" creationId="{43F0D638-7085-2318-4B10-577E719AF19C}"/>
          </ac:picMkLst>
        </pc:picChg>
      </pc:sldChg>
      <pc:sldChg chg="modSp mod">
        <pc:chgData name="Julie Plachot" userId="a0bf6b86-9a72-4acb-9e82-0144fa4b5ffa" providerId="ADAL" clId="{9A42D8F4-5365-4A59-8BBD-BE1BD463FB6E}" dt="2023-09-20T15:38:10.851" v="1598" actId="113"/>
        <pc:sldMkLst>
          <pc:docMk/>
          <pc:sldMk cId="2300931231" sldId="951"/>
        </pc:sldMkLst>
        <pc:graphicFrameChg chg="modGraphic">
          <ac:chgData name="Julie Plachot" userId="a0bf6b86-9a72-4acb-9e82-0144fa4b5ffa" providerId="ADAL" clId="{9A42D8F4-5365-4A59-8BBD-BE1BD463FB6E}" dt="2023-09-20T15:38:10.851" v="1598" actId="113"/>
          <ac:graphicFrameMkLst>
            <pc:docMk/>
            <pc:sldMk cId="2300931231" sldId="951"/>
            <ac:graphicFrameMk id="8" creationId="{59939930-7BB0-8CDB-CDFE-2296BA2D9E51}"/>
          </ac:graphicFrameMkLst>
        </pc:graphicFrameChg>
      </pc:sldChg>
      <pc:sldChg chg="modSp mod">
        <pc:chgData name="Julie Plachot" userId="a0bf6b86-9a72-4acb-9e82-0144fa4b5ffa" providerId="ADAL" clId="{9A42D8F4-5365-4A59-8BBD-BE1BD463FB6E}" dt="2023-09-20T15:39:19.163" v="1640" actId="113"/>
        <pc:sldMkLst>
          <pc:docMk/>
          <pc:sldMk cId="50264604" sldId="952"/>
        </pc:sldMkLst>
        <pc:graphicFrameChg chg="modGraphic">
          <ac:chgData name="Julie Plachot" userId="a0bf6b86-9a72-4acb-9e82-0144fa4b5ffa" providerId="ADAL" clId="{9A42D8F4-5365-4A59-8BBD-BE1BD463FB6E}" dt="2023-09-20T15:39:19.163" v="1640" actId="113"/>
          <ac:graphicFrameMkLst>
            <pc:docMk/>
            <pc:sldMk cId="50264604" sldId="952"/>
            <ac:graphicFrameMk id="3" creationId="{60223B29-85AA-7264-8EEF-29CE625DA908}"/>
          </ac:graphicFrameMkLst>
        </pc:graphicFrameChg>
      </pc:sldChg>
      <pc:sldChg chg="modSp mod">
        <pc:chgData name="Julie Plachot" userId="a0bf6b86-9a72-4acb-9e82-0144fa4b5ffa" providerId="ADAL" clId="{9A42D8F4-5365-4A59-8BBD-BE1BD463FB6E}" dt="2023-09-20T15:41:26.143" v="1737" actId="20577"/>
        <pc:sldMkLst>
          <pc:docMk/>
          <pc:sldMk cId="3683513427" sldId="953"/>
        </pc:sldMkLst>
        <pc:graphicFrameChg chg="modGraphic">
          <ac:chgData name="Julie Plachot" userId="a0bf6b86-9a72-4acb-9e82-0144fa4b5ffa" providerId="ADAL" clId="{9A42D8F4-5365-4A59-8BBD-BE1BD463FB6E}" dt="2023-09-20T15:41:26.143" v="1737" actId="20577"/>
          <ac:graphicFrameMkLst>
            <pc:docMk/>
            <pc:sldMk cId="3683513427" sldId="953"/>
            <ac:graphicFrameMk id="7" creationId="{54D541D1-CD62-4FA7-A6B4-3A96F41F22D2}"/>
          </ac:graphicFrameMkLst>
        </pc:graphicFrameChg>
      </pc:sldChg>
      <pc:sldChg chg="modSp mod">
        <pc:chgData name="Julie Plachot" userId="a0bf6b86-9a72-4acb-9e82-0144fa4b5ffa" providerId="ADAL" clId="{9A42D8F4-5365-4A59-8BBD-BE1BD463FB6E}" dt="2023-09-20T14:34:31.914" v="1011" actId="115"/>
        <pc:sldMkLst>
          <pc:docMk/>
          <pc:sldMk cId="3365513271" sldId="954"/>
        </pc:sldMkLst>
        <pc:graphicFrameChg chg="modGraphic">
          <ac:chgData name="Julie Plachot" userId="a0bf6b86-9a72-4acb-9e82-0144fa4b5ffa" providerId="ADAL" clId="{9A42D8F4-5365-4A59-8BBD-BE1BD463FB6E}" dt="2023-09-20T14:34:31.914" v="1011" actId="115"/>
          <ac:graphicFrameMkLst>
            <pc:docMk/>
            <pc:sldMk cId="3365513271" sldId="954"/>
            <ac:graphicFrameMk id="6" creationId="{7C2D8F31-2846-8E04-3B02-5FB9854C94E2}"/>
          </ac:graphicFrameMkLst>
        </pc:graphicFrameChg>
      </pc:sldChg>
      <pc:sldChg chg="modSp mod">
        <pc:chgData name="Julie Plachot" userId="a0bf6b86-9a72-4acb-9e82-0144fa4b5ffa" providerId="ADAL" clId="{9A42D8F4-5365-4A59-8BBD-BE1BD463FB6E}" dt="2023-09-20T15:42:28.776" v="1744" actId="207"/>
        <pc:sldMkLst>
          <pc:docMk/>
          <pc:sldMk cId="258711211" sldId="955"/>
        </pc:sldMkLst>
        <pc:spChg chg="mod">
          <ac:chgData name="Julie Plachot" userId="a0bf6b86-9a72-4acb-9e82-0144fa4b5ffa" providerId="ADAL" clId="{9A42D8F4-5365-4A59-8BBD-BE1BD463FB6E}" dt="2023-09-20T14:36:03.117" v="1031" actId="1076"/>
          <ac:spMkLst>
            <pc:docMk/>
            <pc:sldMk cId="258711211" sldId="955"/>
            <ac:spMk id="2" creationId="{8C1F82E7-D62E-FB13-F2D7-BCCD3CBDCE0C}"/>
          </ac:spMkLst>
        </pc:spChg>
        <pc:graphicFrameChg chg="mod modGraphic">
          <ac:chgData name="Julie Plachot" userId="a0bf6b86-9a72-4acb-9e82-0144fa4b5ffa" providerId="ADAL" clId="{9A42D8F4-5365-4A59-8BBD-BE1BD463FB6E}" dt="2023-09-20T15:42:28.776" v="1744" actId="207"/>
          <ac:graphicFrameMkLst>
            <pc:docMk/>
            <pc:sldMk cId="258711211" sldId="955"/>
            <ac:graphicFrameMk id="7" creationId="{8C8FD5CC-5B34-7DCD-03A2-6CB5264BB026}"/>
          </ac:graphicFrameMkLst>
        </pc:graphicFrameChg>
      </pc:sldChg>
      <pc:sldChg chg="addSp delSp modSp mod">
        <pc:chgData name="Julie Plachot" userId="a0bf6b86-9a72-4acb-9e82-0144fa4b5ffa" providerId="ADAL" clId="{9A42D8F4-5365-4A59-8BBD-BE1BD463FB6E}" dt="2023-09-20T15:46:41.223" v="1802" actId="20577"/>
        <pc:sldMkLst>
          <pc:docMk/>
          <pc:sldMk cId="2402124454" sldId="956"/>
        </pc:sldMkLst>
        <pc:graphicFrameChg chg="mod modGraphic">
          <ac:chgData name="Julie Plachot" userId="a0bf6b86-9a72-4acb-9e82-0144fa4b5ffa" providerId="ADAL" clId="{9A42D8F4-5365-4A59-8BBD-BE1BD463FB6E}" dt="2023-09-20T15:46:41.223" v="1802" actId="20577"/>
          <ac:graphicFrameMkLst>
            <pc:docMk/>
            <pc:sldMk cId="2402124454" sldId="956"/>
            <ac:graphicFrameMk id="5" creationId="{CB8CCD61-F9D4-2DDC-FCA0-74CA01A04B0B}"/>
          </ac:graphicFrameMkLst>
        </pc:graphicFrameChg>
        <pc:picChg chg="add del mod">
          <ac:chgData name="Julie Plachot" userId="a0bf6b86-9a72-4acb-9e82-0144fa4b5ffa" providerId="ADAL" clId="{9A42D8F4-5365-4A59-8BBD-BE1BD463FB6E}" dt="2023-09-20T14:42:18.509" v="1099"/>
          <ac:picMkLst>
            <pc:docMk/>
            <pc:sldMk cId="2402124454" sldId="956"/>
            <ac:picMk id="4" creationId="{91674EC1-FE44-A6D8-6BD8-0B43F44FD395}"/>
          </ac:picMkLst>
        </pc:picChg>
      </pc:sldChg>
      <pc:sldChg chg="addSp modSp mod">
        <pc:chgData name="Julie Plachot" userId="a0bf6b86-9a72-4acb-9e82-0144fa4b5ffa" providerId="ADAL" clId="{9A42D8F4-5365-4A59-8BBD-BE1BD463FB6E}" dt="2023-09-20T15:49:56.736" v="1810" actId="403"/>
        <pc:sldMkLst>
          <pc:docMk/>
          <pc:sldMk cId="643600396" sldId="958"/>
        </pc:sldMkLst>
        <pc:spChg chg="mod">
          <ac:chgData name="Julie Plachot" userId="a0bf6b86-9a72-4acb-9e82-0144fa4b5ffa" providerId="ADAL" clId="{9A42D8F4-5365-4A59-8BBD-BE1BD463FB6E}" dt="2023-09-15T09:33:13.708" v="30" actId="1076"/>
          <ac:spMkLst>
            <pc:docMk/>
            <pc:sldMk cId="643600396" sldId="958"/>
            <ac:spMk id="2" creationId="{8C1F82E7-D62E-FB13-F2D7-BCCD3CBDCE0C}"/>
          </ac:spMkLst>
        </pc:spChg>
        <pc:graphicFrameChg chg="mod modGraphic">
          <ac:chgData name="Julie Plachot" userId="a0bf6b86-9a72-4acb-9e82-0144fa4b5ffa" providerId="ADAL" clId="{9A42D8F4-5365-4A59-8BBD-BE1BD463FB6E}" dt="2023-09-20T15:49:56.736" v="1810" actId="403"/>
          <ac:graphicFrameMkLst>
            <pc:docMk/>
            <pc:sldMk cId="643600396" sldId="958"/>
            <ac:graphicFrameMk id="4" creationId="{12E5C292-2DEB-022C-F7E3-CFF0217C6C02}"/>
          </ac:graphicFrameMkLst>
        </pc:graphicFrameChg>
        <pc:picChg chg="add mod">
          <ac:chgData name="Julie Plachot" userId="a0bf6b86-9a72-4acb-9e82-0144fa4b5ffa" providerId="ADAL" clId="{9A42D8F4-5365-4A59-8BBD-BE1BD463FB6E}" dt="2023-09-20T14:42:03.779" v="1096"/>
          <ac:picMkLst>
            <pc:docMk/>
            <pc:sldMk cId="643600396" sldId="958"/>
            <ac:picMk id="3" creationId="{1765A6F8-BE7A-14F2-8BF7-5EC02FD0ED8B}"/>
          </ac:picMkLst>
        </pc:picChg>
        <pc:picChg chg="add mod">
          <ac:chgData name="Julie Plachot" userId="a0bf6b86-9a72-4acb-9e82-0144fa4b5ffa" providerId="ADAL" clId="{9A42D8F4-5365-4A59-8BBD-BE1BD463FB6E}" dt="2023-09-20T15:48:56.062" v="1804" actId="1076"/>
          <ac:picMkLst>
            <pc:docMk/>
            <pc:sldMk cId="643600396" sldId="958"/>
            <ac:picMk id="6" creationId="{4D9AB35D-C16E-55DE-59D0-06E8987FE347}"/>
          </ac:picMkLst>
        </pc:picChg>
      </pc:sldChg>
      <pc:sldChg chg="addSp modSp mod">
        <pc:chgData name="Julie Plachot" userId="a0bf6b86-9a72-4acb-9e82-0144fa4b5ffa" providerId="ADAL" clId="{9A42D8F4-5365-4A59-8BBD-BE1BD463FB6E}" dt="2023-09-20T15:50:23.976" v="1830" actId="20577"/>
        <pc:sldMkLst>
          <pc:docMk/>
          <pc:sldMk cId="476997029" sldId="959"/>
        </pc:sldMkLst>
        <pc:spChg chg="mod">
          <ac:chgData name="Julie Plachot" userId="a0bf6b86-9a72-4acb-9e82-0144fa4b5ffa" providerId="ADAL" clId="{9A42D8F4-5365-4A59-8BBD-BE1BD463FB6E}" dt="2023-09-20T15:50:02.649" v="1811" actId="1076"/>
          <ac:spMkLst>
            <pc:docMk/>
            <pc:sldMk cId="476997029" sldId="959"/>
            <ac:spMk id="2" creationId="{8C1F82E7-D62E-FB13-F2D7-BCCD3CBDCE0C}"/>
          </ac:spMkLst>
        </pc:spChg>
        <pc:graphicFrameChg chg="mod modGraphic">
          <ac:chgData name="Julie Plachot" userId="a0bf6b86-9a72-4acb-9e82-0144fa4b5ffa" providerId="ADAL" clId="{9A42D8F4-5365-4A59-8BBD-BE1BD463FB6E}" dt="2023-09-20T15:50:23.976" v="1830" actId="20577"/>
          <ac:graphicFrameMkLst>
            <pc:docMk/>
            <pc:sldMk cId="476997029" sldId="959"/>
            <ac:graphicFrameMk id="3" creationId="{237F60C8-991F-AC62-803E-07D87E422694}"/>
          </ac:graphicFrameMkLst>
        </pc:graphicFrameChg>
        <pc:picChg chg="add mod">
          <ac:chgData name="Julie Plachot" userId="a0bf6b86-9a72-4acb-9e82-0144fa4b5ffa" providerId="ADAL" clId="{9A42D8F4-5365-4A59-8BBD-BE1BD463FB6E}" dt="2023-09-20T14:42:05.285" v="1097"/>
          <ac:picMkLst>
            <pc:docMk/>
            <pc:sldMk cId="476997029" sldId="959"/>
            <ac:picMk id="4" creationId="{E8BC45CD-ED65-5825-0776-32DA19CDF97F}"/>
          </ac:picMkLst>
        </pc:picChg>
        <pc:picChg chg="add mod">
          <ac:chgData name="Julie Plachot" userId="a0bf6b86-9a72-4acb-9e82-0144fa4b5ffa" providerId="ADAL" clId="{9A42D8F4-5365-4A59-8BBD-BE1BD463FB6E}" dt="2023-09-20T15:49:30.646" v="1806" actId="1076"/>
          <ac:picMkLst>
            <pc:docMk/>
            <pc:sldMk cId="476997029" sldId="959"/>
            <ac:picMk id="6" creationId="{D5EAA8FB-00D3-E167-E51F-711E5D63E5E9}"/>
          </ac:picMkLst>
        </pc:picChg>
      </pc:sldChg>
      <pc:sldChg chg="modSp mod">
        <pc:chgData name="Julie Plachot" userId="a0bf6b86-9a72-4acb-9e82-0144fa4b5ffa" providerId="ADAL" clId="{9A42D8F4-5365-4A59-8BBD-BE1BD463FB6E}" dt="2023-09-20T15:16:19.977" v="1564" actId="113"/>
        <pc:sldMkLst>
          <pc:docMk/>
          <pc:sldMk cId="2500288606" sldId="960"/>
        </pc:sldMkLst>
        <pc:graphicFrameChg chg="modGraphic">
          <ac:chgData name="Julie Plachot" userId="a0bf6b86-9a72-4acb-9e82-0144fa4b5ffa" providerId="ADAL" clId="{9A42D8F4-5365-4A59-8BBD-BE1BD463FB6E}" dt="2023-09-20T15:16:19.977" v="1564" actId="113"/>
          <ac:graphicFrameMkLst>
            <pc:docMk/>
            <pc:sldMk cId="2500288606" sldId="960"/>
            <ac:graphicFrameMk id="7" creationId="{54D541D1-CD62-4FA7-A6B4-3A96F41F22D2}"/>
          </ac:graphicFrameMkLst>
        </pc:graphicFrameChg>
      </pc:sldChg>
      <pc:sldChg chg="modSp mod">
        <pc:chgData name="Julie Plachot" userId="a0bf6b86-9a72-4acb-9e82-0144fa4b5ffa" providerId="ADAL" clId="{9A42D8F4-5365-4A59-8BBD-BE1BD463FB6E}" dt="2023-09-20T14:35:31.154" v="1021" actId="1076"/>
        <pc:sldMkLst>
          <pc:docMk/>
          <pc:sldMk cId="3682552152" sldId="961"/>
        </pc:sldMkLst>
        <pc:graphicFrameChg chg="mod modGraphic">
          <ac:chgData name="Julie Plachot" userId="a0bf6b86-9a72-4acb-9e82-0144fa4b5ffa" providerId="ADAL" clId="{9A42D8F4-5365-4A59-8BBD-BE1BD463FB6E}" dt="2023-09-20T14:35:31.154" v="1021" actId="1076"/>
          <ac:graphicFrameMkLst>
            <pc:docMk/>
            <pc:sldMk cId="3682552152" sldId="961"/>
            <ac:graphicFrameMk id="5" creationId="{4B0BFC8B-2128-BF62-84C7-560C3AD36E0D}"/>
          </ac:graphicFrameMkLst>
        </pc:graphicFrameChg>
      </pc:sldChg>
    </pc:docChg>
  </pc:docChgLst>
  <pc:docChgLst>
    <pc:chgData name="Virginie LLEDO" userId="9f02fb48-c312-4c02-a916-7d696fd46a08" providerId="ADAL" clId="{C43814C5-CA15-4820-9EF1-BC2C8723910E}"/>
    <pc:docChg chg="undo custSel delSld modSld sldOrd">
      <pc:chgData name="Virginie LLEDO" userId="9f02fb48-c312-4c02-a916-7d696fd46a08" providerId="ADAL" clId="{C43814C5-CA15-4820-9EF1-BC2C8723910E}" dt="2023-09-23T07:22:53.492" v="2200" actId="1076"/>
      <pc:docMkLst>
        <pc:docMk/>
      </pc:docMkLst>
      <pc:sldChg chg="del">
        <pc:chgData name="Virginie LLEDO" userId="9f02fb48-c312-4c02-a916-7d696fd46a08" providerId="ADAL" clId="{C43814C5-CA15-4820-9EF1-BC2C8723910E}" dt="2023-09-21T09:42:06.389" v="1326" actId="47"/>
        <pc:sldMkLst>
          <pc:docMk/>
          <pc:sldMk cId="1183116544" sldId="258"/>
        </pc:sldMkLst>
      </pc:sldChg>
      <pc:sldChg chg="addSp delSp modSp mod">
        <pc:chgData name="Virginie LLEDO" userId="9f02fb48-c312-4c02-a916-7d696fd46a08" providerId="ADAL" clId="{C43814C5-CA15-4820-9EF1-BC2C8723910E}" dt="2023-09-21T09:42:04.567" v="1325" actId="1076"/>
        <pc:sldMkLst>
          <pc:docMk/>
          <pc:sldMk cId="1711280604" sldId="945"/>
        </pc:sldMkLst>
        <pc:spChg chg="mod">
          <ac:chgData name="Virginie LLEDO" userId="9f02fb48-c312-4c02-a916-7d696fd46a08" providerId="ADAL" clId="{C43814C5-CA15-4820-9EF1-BC2C8723910E}" dt="2023-09-21T09:41:52.006" v="1321" actId="27636"/>
          <ac:spMkLst>
            <pc:docMk/>
            <pc:sldMk cId="1711280604" sldId="945"/>
            <ac:spMk id="4" creationId="{0C788AE6-A1B6-0AD9-BC0A-5FE1210297EC}"/>
          </ac:spMkLst>
        </pc:spChg>
        <pc:spChg chg="add del mod">
          <ac:chgData name="Virginie LLEDO" userId="9f02fb48-c312-4c02-a916-7d696fd46a08" providerId="ADAL" clId="{C43814C5-CA15-4820-9EF1-BC2C8723910E}" dt="2023-09-21T09:40:18.086" v="1217" actId="478"/>
          <ac:spMkLst>
            <pc:docMk/>
            <pc:sldMk cId="1711280604" sldId="945"/>
            <ac:spMk id="5" creationId="{B310E2A8-C999-3594-A9BE-2E30B75328E7}"/>
          </ac:spMkLst>
        </pc:spChg>
        <pc:spChg chg="add mod">
          <ac:chgData name="Virginie LLEDO" userId="9f02fb48-c312-4c02-a916-7d696fd46a08" providerId="ADAL" clId="{C43814C5-CA15-4820-9EF1-BC2C8723910E}" dt="2023-09-21T09:41:59.543" v="1322" actId="1076"/>
          <ac:spMkLst>
            <pc:docMk/>
            <pc:sldMk cId="1711280604" sldId="945"/>
            <ac:spMk id="6" creationId="{25279AB7-F2E1-336A-018B-2914C1CDC2B2}"/>
          </ac:spMkLst>
        </pc:spChg>
        <pc:picChg chg="mod">
          <ac:chgData name="Virginie LLEDO" userId="9f02fb48-c312-4c02-a916-7d696fd46a08" providerId="ADAL" clId="{C43814C5-CA15-4820-9EF1-BC2C8723910E}" dt="2023-09-21T09:42:02.714" v="1324" actId="1076"/>
          <ac:picMkLst>
            <pc:docMk/>
            <pc:sldMk cId="1711280604" sldId="945"/>
            <ac:picMk id="7" creationId="{FBA504D3-B9E7-FB82-ECBE-1193CFEE6AA0}"/>
          </ac:picMkLst>
        </pc:picChg>
        <pc:picChg chg="mod">
          <ac:chgData name="Virginie LLEDO" userId="9f02fb48-c312-4c02-a916-7d696fd46a08" providerId="ADAL" clId="{C43814C5-CA15-4820-9EF1-BC2C8723910E}" dt="2023-09-21T09:42:04.567" v="1325" actId="1076"/>
          <ac:picMkLst>
            <pc:docMk/>
            <pc:sldMk cId="1711280604" sldId="945"/>
            <ac:picMk id="9" creationId="{767CE475-6CE4-66E1-9513-32B806ABD92E}"/>
          </ac:picMkLst>
        </pc:picChg>
        <pc:picChg chg="mod">
          <ac:chgData name="Virginie LLEDO" userId="9f02fb48-c312-4c02-a916-7d696fd46a08" providerId="ADAL" clId="{C43814C5-CA15-4820-9EF1-BC2C8723910E}" dt="2023-09-21T09:42:01.533" v="1323" actId="1076"/>
          <ac:picMkLst>
            <pc:docMk/>
            <pc:sldMk cId="1711280604" sldId="945"/>
            <ac:picMk id="11" creationId="{85B38D83-EC37-63D5-16B3-D3B933FAD528}"/>
          </ac:picMkLst>
        </pc:picChg>
      </pc:sldChg>
      <pc:sldChg chg="modSp mod ord">
        <pc:chgData name="Virginie LLEDO" userId="9f02fb48-c312-4c02-a916-7d696fd46a08" providerId="ADAL" clId="{C43814C5-CA15-4820-9EF1-BC2C8723910E}" dt="2023-09-21T09:46:39.369" v="1481" actId="1076"/>
        <pc:sldMkLst>
          <pc:docMk/>
          <pc:sldMk cId="2963992306" sldId="946"/>
        </pc:sldMkLst>
        <pc:spChg chg="mod">
          <ac:chgData name="Virginie LLEDO" userId="9f02fb48-c312-4c02-a916-7d696fd46a08" providerId="ADAL" clId="{C43814C5-CA15-4820-9EF1-BC2C8723910E}" dt="2023-09-21T09:46:39.369" v="1481" actId="1076"/>
          <ac:spMkLst>
            <pc:docMk/>
            <pc:sldMk cId="2963992306" sldId="946"/>
            <ac:spMk id="2" creationId="{00000000-0000-0000-0000-000000000000}"/>
          </ac:spMkLst>
        </pc:spChg>
      </pc:sldChg>
      <pc:sldChg chg="addSp modSp mod addCm">
        <pc:chgData name="Virginie LLEDO" userId="9f02fb48-c312-4c02-a916-7d696fd46a08" providerId="ADAL" clId="{C43814C5-CA15-4820-9EF1-BC2C8723910E}" dt="2023-09-21T13:27:46.133" v="1947"/>
        <pc:sldMkLst>
          <pc:docMk/>
          <pc:sldMk cId="378776204" sldId="947"/>
        </pc:sldMkLst>
        <pc:spChg chg="mod">
          <ac:chgData name="Virginie LLEDO" userId="9f02fb48-c312-4c02-a916-7d696fd46a08" providerId="ADAL" clId="{C43814C5-CA15-4820-9EF1-BC2C8723910E}" dt="2023-09-21T09:42:54.766" v="1368" actId="20577"/>
          <ac:spMkLst>
            <pc:docMk/>
            <pc:sldMk cId="378776204" sldId="947"/>
            <ac:spMk id="2" creationId="{00000000-0000-0000-0000-000000000000}"/>
          </ac:spMkLst>
        </pc:spChg>
        <pc:spChg chg="mod">
          <ac:chgData name="Virginie LLEDO" userId="9f02fb48-c312-4c02-a916-7d696fd46a08" providerId="ADAL" clId="{C43814C5-CA15-4820-9EF1-BC2C8723910E}" dt="2023-09-21T09:04:15.282" v="58" actId="1035"/>
          <ac:spMkLst>
            <pc:docMk/>
            <pc:sldMk cId="378776204" sldId="947"/>
            <ac:spMk id="14" creationId="{127FE6D0-170D-3149-1E3E-8EA528C40CF6}"/>
          </ac:spMkLst>
        </pc:spChg>
        <pc:spChg chg="mod">
          <ac:chgData name="Virginie LLEDO" userId="9f02fb48-c312-4c02-a916-7d696fd46a08" providerId="ADAL" clId="{C43814C5-CA15-4820-9EF1-BC2C8723910E}" dt="2023-09-21T09:04:10.823" v="52" actId="1036"/>
          <ac:spMkLst>
            <pc:docMk/>
            <pc:sldMk cId="378776204" sldId="947"/>
            <ac:spMk id="16" creationId="{44D25E98-30E5-5689-1362-0D511517AE5C}"/>
          </ac:spMkLst>
        </pc:spChg>
        <pc:spChg chg="mod">
          <ac:chgData name="Virginie LLEDO" userId="9f02fb48-c312-4c02-a916-7d696fd46a08" providerId="ADAL" clId="{C43814C5-CA15-4820-9EF1-BC2C8723910E}" dt="2023-09-21T09:08:09.717" v="111" actId="20577"/>
          <ac:spMkLst>
            <pc:docMk/>
            <pc:sldMk cId="378776204" sldId="947"/>
            <ac:spMk id="17" creationId="{8A655651-0CF1-8888-E76E-D0B9733F1529}"/>
          </ac:spMkLst>
        </pc:spChg>
        <pc:spChg chg="mod">
          <ac:chgData name="Virginie LLEDO" userId="9f02fb48-c312-4c02-a916-7d696fd46a08" providerId="ADAL" clId="{C43814C5-CA15-4820-9EF1-BC2C8723910E}" dt="2023-09-21T09:03:17.155" v="39" actId="14100"/>
          <ac:spMkLst>
            <pc:docMk/>
            <pc:sldMk cId="378776204" sldId="947"/>
            <ac:spMk id="20" creationId="{BFC4ACC2-A750-07A2-6B34-C55F49766B08}"/>
          </ac:spMkLst>
        </pc:spChg>
        <pc:spChg chg="mod">
          <ac:chgData name="Virginie LLEDO" userId="9f02fb48-c312-4c02-a916-7d696fd46a08" providerId="ADAL" clId="{C43814C5-CA15-4820-9EF1-BC2C8723910E}" dt="2023-09-21T09:03:28.715" v="43" actId="1037"/>
          <ac:spMkLst>
            <pc:docMk/>
            <pc:sldMk cId="378776204" sldId="947"/>
            <ac:spMk id="21" creationId="{953CF7CA-27BF-40ED-4B8E-B07B7C699B37}"/>
          </ac:spMkLst>
        </pc:spChg>
        <pc:spChg chg="mod">
          <ac:chgData name="Virginie LLEDO" userId="9f02fb48-c312-4c02-a916-7d696fd46a08" providerId="ADAL" clId="{C43814C5-CA15-4820-9EF1-BC2C8723910E}" dt="2023-09-21T09:07:36.413" v="97" actId="14100"/>
          <ac:spMkLst>
            <pc:docMk/>
            <pc:sldMk cId="378776204" sldId="947"/>
            <ac:spMk id="22" creationId="{536A3BA6-FF62-0C93-3531-33E510BA4D8A}"/>
          </ac:spMkLst>
        </pc:spChg>
        <pc:spChg chg="mod">
          <ac:chgData name="Virginie LLEDO" userId="9f02fb48-c312-4c02-a916-7d696fd46a08" providerId="ADAL" clId="{C43814C5-CA15-4820-9EF1-BC2C8723910E}" dt="2023-09-21T09:01:59.644" v="4" actId="1582"/>
          <ac:spMkLst>
            <pc:docMk/>
            <pc:sldMk cId="378776204" sldId="947"/>
            <ac:spMk id="23" creationId="{8C65A64A-851F-8F82-F566-CAC2C1D72419}"/>
          </ac:spMkLst>
        </pc:spChg>
        <pc:spChg chg="mod">
          <ac:chgData name="Virginie LLEDO" userId="9f02fb48-c312-4c02-a916-7d696fd46a08" providerId="ADAL" clId="{C43814C5-CA15-4820-9EF1-BC2C8723910E}" dt="2023-09-21T09:01:48.138" v="3" actId="1582"/>
          <ac:spMkLst>
            <pc:docMk/>
            <pc:sldMk cId="378776204" sldId="947"/>
            <ac:spMk id="24" creationId="{22E72A87-1F71-D145-C87D-787213E114C7}"/>
          </ac:spMkLst>
        </pc:spChg>
        <pc:spChg chg="mod">
          <ac:chgData name="Virginie LLEDO" userId="9f02fb48-c312-4c02-a916-7d696fd46a08" providerId="ADAL" clId="{C43814C5-CA15-4820-9EF1-BC2C8723910E}" dt="2023-09-21T09:04:10.823" v="52" actId="1036"/>
          <ac:spMkLst>
            <pc:docMk/>
            <pc:sldMk cId="378776204" sldId="947"/>
            <ac:spMk id="25" creationId="{7CDC3CFE-12D3-DCC8-415D-ECBCBCF14FDF}"/>
          </ac:spMkLst>
        </pc:spChg>
        <pc:spChg chg="mod">
          <ac:chgData name="Virginie LLEDO" userId="9f02fb48-c312-4c02-a916-7d696fd46a08" providerId="ADAL" clId="{C43814C5-CA15-4820-9EF1-BC2C8723910E}" dt="2023-09-21T09:04:15.282" v="58" actId="1035"/>
          <ac:spMkLst>
            <pc:docMk/>
            <pc:sldMk cId="378776204" sldId="947"/>
            <ac:spMk id="26" creationId="{364418A8-4BF1-4546-A5C1-7315269A004E}"/>
          </ac:spMkLst>
        </pc:spChg>
        <pc:picChg chg="mod">
          <ac:chgData name="Virginie LLEDO" userId="9f02fb48-c312-4c02-a916-7d696fd46a08" providerId="ADAL" clId="{C43814C5-CA15-4820-9EF1-BC2C8723910E}" dt="2023-09-21T09:04:10.823" v="52" actId="1036"/>
          <ac:picMkLst>
            <pc:docMk/>
            <pc:sldMk cId="378776204" sldId="947"/>
            <ac:picMk id="5" creationId="{D07A1C23-1475-F565-28F4-BBD3B00393FF}"/>
          </ac:picMkLst>
        </pc:picChg>
        <pc:picChg chg="mod">
          <ac:chgData name="Virginie LLEDO" userId="9f02fb48-c312-4c02-a916-7d696fd46a08" providerId="ADAL" clId="{C43814C5-CA15-4820-9EF1-BC2C8723910E}" dt="2023-09-21T09:07:27.568" v="94" actId="1076"/>
          <ac:picMkLst>
            <pc:docMk/>
            <pc:sldMk cId="378776204" sldId="947"/>
            <ac:picMk id="6" creationId="{D0F6791E-16E8-159D-BBD5-39C053D78B63}"/>
          </ac:picMkLst>
        </pc:picChg>
        <pc:picChg chg="mod">
          <ac:chgData name="Virginie LLEDO" userId="9f02fb48-c312-4c02-a916-7d696fd46a08" providerId="ADAL" clId="{C43814C5-CA15-4820-9EF1-BC2C8723910E}" dt="2023-09-21T09:04:15.282" v="58" actId="1035"/>
          <ac:picMkLst>
            <pc:docMk/>
            <pc:sldMk cId="378776204" sldId="947"/>
            <ac:picMk id="7" creationId="{58F2D90E-6486-B88D-9577-49ACBD4504DC}"/>
          </ac:picMkLst>
        </pc:picChg>
        <pc:picChg chg="mod">
          <ac:chgData name="Virginie LLEDO" userId="9f02fb48-c312-4c02-a916-7d696fd46a08" providerId="ADAL" clId="{C43814C5-CA15-4820-9EF1-BC2C8723910E}" dt="2023-09-21T09:03:34.237" v="45" actId="1037"/>
          <ac:picMkLst>
            <pc:docMk/>
            <pc:sldMk cId="378776204" sldId="947"/>
            <ac:picMk id="8" creationId="{354B26B8-AF52-BF3F-0274-2E0EF116F963}"/>
          </ac:picMkLst>
        </pc:picChg>
        <pc:picChg chg="mod">
          <ac:chgData name="Virginie LLEDO" userId="9f02fb48-c312-4c02-a916-7d696fd46a08" providerId="ADAL" clId="{C43814C5-CA15-4820-9EF1-BC2C8723910E}" dt="2023-09-21T09:07:33.854" v="96" actId="1076"/>
          <ac:picMkLst>
            <pc:docMk/>
            <pc:sldMk cId="378776204" sldId="947"/>
            <ac:picMk id="10" creationId="{61CB532F-67F3-21D7-3512-51AD868B540C}"/>
          </ac:picMkLst>
        </pc:picChg>
        <pc:cxnChg chg="add mod">
          <ac:chgData name="Virginie LLEDO" userId="9f02fb48-c312-4c02-a916-7d696fd46a08" providerId="ADAL" clId="{C43814C5-CA15-4820-9EF1-BC2C8723910E}" dt="2023-09-21T09:04:48.938" v="62" actId="1582"/>
          <ac:cxnSpMkLst>
            <pc:docMk/>
            <pc:sldMk cId="378776204" sldId="947"/>
            <ac:cxnSpMk id="11" creationId="{ECADA798-3C20-61AD-CE64-B5EAC5D332A2}"/>
          </ac:cxnSpMkLst>
        </pc:cxnChg>
        <pc:cxnChg chg="add mod">
          <ac:chgData name="Virginie LLEDO" userId="9f02fb48-c312-4c02-a916-7d696fd46a08" providerId="ADAL" clId="{C43814C5-CA15-4820-9EF1-BC2C8723910E}" dt="2023-09-21T09:06:33.510" v="84" actId="1582"/>
          <ac:cxnSpMkLst>
            <pc:docMk/>
            <pc:sldMk cId="378776204" sldId="947"/>
            <ac:cxnSpMk id="28" creationId="{74F45AC3-851A-4B6C-0136-B95BA2A2538E}"/>
          </ac:cxnSpMkLst>
        </pc:cxnChg>
        <pc:cxnChg chg="add mod">
          <ac:chgData name="Virginie LLEDO" userId="9f02fb48-c312-4c02-a916-7d696fd46a08" providerId="ADAL" clId="{C43814C5-CA15-4820-9EF1-BC2C8723910E}" dt="2023-09-21T09:06:08.434" v="81" actId="1582"/>
          <ac:cxnSpMkLst>
            <pc:docMk/>
            <pc:sldMk cId="378776204" sldId="947"/>
            <ac:cxnSpMk id="30" creationId="{5D0C3090-3987-49FC-7DBE-8488B9DC3ECC}"/>
          </ac:cxnSpMkLst>
        </pc:cxnChg>
        <pc:cxnChg chg="add mod">
          <ac:chgData name="Virginie LLEDO" userId="9f02fb48-c312-4c02-a916-7d696fd46a08" providerId="ADAL" clId="{C43814C5-CA15-4820-9EF1-BC2C8723910E}" dt="2023-09-21T09:05:53.002" v="79" actId="1582"/>
          <ac:cxnSpMkLst>
            <pc:docMk/>
            <pc:sldMk cId="378776204" sldId="947"/>
            <ac:cxnSpMk id="33" creationId="{BF066526-FD78-F11B-D7E8-A93575F15144}"/>
          </ac:cxnSpMkLst>
        </pc:cxnChg>
        <pc:cxnChg chg="add mod">
          <ac:chgData name="Virginie LLEDO" userId="9f02fb48-c312-4c02-a916-7d696fd46a08" providerId="ADAL" clId="{C43814C5-CA15-4820-9EF1-BC2C8723910E}" dt="2023-09-21T09:07:36.413" v="97" actId="14100"/>
          <ac:cxnSpMkLst>
            <pc:docMk/>
            <pc:sldMk cId="378776204" sldId="947"/>
            <ac:cxnSpMk id="36" creationId="{BFCC3ADA-661C-EA07-76D9-9DDB59A00EC3}"/>
          </ac:cxnSpMkLst>
        </pc:cxnChg>
        <pc:cxnChg chg="add mod">
          <ac:chgData name="Virginie LLEDO" userId="9f02fb48-c312-4c02-a916-7d696fd46a08" providerId="ADAL" clId="{C43814C5-CA15-4820-9EF1-BC2C8723910E}" dt="2023-09-21T09:07:15.849" v="92" actId="208"/>
          <ac:cxnSpMkLst>
            <pc:docMk/>
            <pc:sldMk cId="378776204" sldId="947"/>
            <ac:cxnSpMk id="42" creationId="{80B1BB4F-90D6-91A6-830E-748B3091A61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rginie LLEDO" userId="9f02fb48-c312-4c02-a916-7d696fd46a08" providerId="ADAL" clId="{C43814C5-CA15-4820-9EF1-BC2C8723910E}" dt="2023-09-21T13:27:46.133" v="1947"/>
              <pc2:cmMkLst xmlns:pc2="http://schemas.microsoft.com/office/powerpoint/2019/9/main/command">
                <pc:docMk/>
                <pc:sldMk cId="378776204" sldId="947"/>
                <pc2:cmMk id="{2C0FEAA5-9A06-42D9-802D-97F58DD05AAA}"/>
              </pc2:cmMkLst>
            </pc226:cmChg>
          </p:ext>
        </pc:extLst>
      </pc:sldChg>
      <pc:sldChg chg="addSp delSp modSp mod addCm delCm modCm">
        <pc:chgData name="Virginie LLEDO" userId="9f02fb48-c312-4c02-a916-7d696fd46a08" providerId="ADAL" clId="{C43814C5-CA15-4820-9EF1-BC2C8723910E}" dt="2023-09-21T13:26:10.869" v="1946"/>
        <pc:sldMkLst>
          <pc:docMk/>
          <pc:sldMk cId="1091503229" sldId="948"/>
        </pc:sldMkLst>
        <pc:spChg chg="mod">
          <ac:chgData name="Virginie LLEDO" userId="9f02fb48-c312-4c02-a916-7d696fd46a08" providerId="ADAL" clId="{C43814C5-CA15-4820-9EF1-BC2C8723910E}" dt="2023-09-21T09:23:45.734" v="726" actId="1076"/>
          <ac:spMkLst>
            <pc:docMk/>
            <pc:sldMk cId="1091503229" sldId="948"/>
            <ac:spMk id="2" creationId="{00000000-0000-0000-0000-000000000000}"/>
          </ac:spMkLst>
        </pc:spChg>
        <pc:spChg chg="mod">
          <ac:chgData name="Virginie LLEDO" userId="9f02fb48-c312-4c02-a916-7d696fd46a08" providerId="ADAL" clId="{C43814C5-CA15-4820-9EF1-BC2C8723910E}" dt="2023-09-21T09:25:30.318" v="757" actId="1037"/>
          <ac:spMkLst>
            <pc:docMk/>
            <pc:sldMk cId="1091503229" sldId="948"/>
            <ac:spMk id="5" creationId="{E75F61E7-6DF9-9653-8299-C9024DDC85C0}"/>
          </ac:spMkLst>
        </pc:spChg>
        <pc:spChg chg="mod">
          <ac:chgData name="Virginie LLEDO" userId="9f02fb48-c312-4c02-a916-7d696fd46a08" providerId="ADAL" clId="{C43814C5-CA15-4820-9EF1-BC2C8723910E}" dt="2023-09-21T09:30:06.299" v="877" actId="1038"/>
          <ac:spMkLst>
            <pc:docMk/>
            <pc:sldMk cId="1091503229" sldId="948"/>
            <ac:spMk id="6" creationId="{4358510F-56F5-85C7-D108-E599C950E478}"/>
          </ac:spMkLst>
        </pc:spChg>
        <pc:spChg chg="mod">
          <ac:chgData name="Virginie LLEDO" userId="9f02fb48-c312-4c02-a916-7d696fd46a08" providerId="ADAL" clId="{C43814C5-CA15-4820-9EF1-BC2C8723910E}" dt="2023-09-21T09:30:13.555" v="883" actId="1037"/>
          <ac:spMkLst>
            <pc:docMk/>
            <pc:sldMk cId="1091503229" sldId="948"/>
            <ac:spMk id="8" creationId="{38FAE4CB-A6AB-A2F0-811E-7235587129A0}"/>
          </ac:spMkLst>
        </pc:spChg>
        <pc:spChg chg="add del">
          <ac:chgData name="Virginie LLEDO" userId="9f02fb48-c312-4c02-a916-7d696fd46a08" providerId="ADAL" clId="{C43814C5-CA15-4820-9EF1-BC2C8723910E}" dt="2023-09-21T09:31:01.044" v="927" actId="21"/>
          <ac:spMkLst>
            <pc:docMk/>
            <pc:sldMk cId="1091503229" sldId="948"/>
            <ac:spMk id="11" creationId="{52DE70CD-9723-4EE5-C4D6-A437080565DF}"/>
          </ac:spMkLst>
        </pc:spChg>
        <pc:spChg chg="mod">
          <ac:chgData name="Virginie LLEDO" userId="9f02fb48-c312-4c02-a916-7d696fd46a08" providerId="ADAL" clId="{C43814C5-CA15-4820-9EF1-BC2C8723910E}" dt="2023-09-21T09:25:30.318" v="757" actId="1037"/>
          <ac:spMkLst>
            <pc:docMk/>
            <pc:sldMk cId="1091503229" sldId="948"/>
            <ac:spMk id="12" creationId="{6AB7FBB9-C810-B1EC-E5F3-EBF5120D1720}"/>
          </ac:spMkLst>
        </pc:spChg>
        <pc:spChg chg="mod">
          <ac:chgData name="Virginie LLEDO" userId="9f02fb48-c312-4c02-a916-7d696fd46a08" providerId="ADAL" clId="{C43814C5-CA15-4820-9EF1-BC2C8723910E}" dt="2023-09-21T09:30:06.299" v="877" actId="1038"/>
          <ac:spMkLst>
            <pc:docMk/>
            <pc:sldMk cId="1091503229" sldId="948"/>
            <ac:spMk id="13" creationId="{E132EB30-5231-9ADD-09F8-E23D4B10D368}"/>
          </ac:spMkLst>
        </pc:spChg>
        <pc:spChg chg="mod">
          <ac:chgData name="Virginie LLEDO" userId="9f02fb48-c312-4c02-a916-7d696fd46a08" providerId="ADAL" clId="{C43814C5-CA15-4820-9EF1-BC2C8723910E}" dt="2023-09-21T09:30:13.555" v="883" actId="1037"/>
          <ac:spMkLst>
            <pc:docMk/>
            <pc:sldMk cId="1091503229" sldId="948"/>
            <ac:spMk id="14" creationId="{F89DAC60-4332-4439-84C9-90DA6DBDA870}"/>
          </ac:spMkLst>
        </pc:spChg>
        <pc:spChg chg="mod">
          <ac:chgData name="Virginie LLEDO" userId="9f02fb48-c312-4c02-a916-7d696fd46a08" providerId="ADAL" clId="{C43814C5-CA15-4820-9EF1-BC2C8723910E}" dt="2023-09-21T09:24:44.359" v="736" actId="1076"/>
          <ac:spMkLst>
            <pc:docMk/>
            <pc:sldMk cId="1091503229" sldId="948"/>
            <ac:spMk id="16" creationId="{CB59E3D1-C491-E021-C462-7E45FC5F12C7}"/>
          </ac:spMkLst>
        </pc:spChg>
        <pc:spChg chg="mod">
          <ac:chgData name="Virginie LLEDO" userId="9f02fb48-c312-4c02-a916-7d696fd46a08" providerId="ADAL" clId="{C43814C5-CA15-4820-9EF1-BC2C8723910E}" dt="2023-09-21T09:25:44.958" v="774" actId="1076"/>
          <ac:spMkLst>
            <pc:docMk/>
            <pc:sldMk cId="1091503229" sldId="948"/>
            <ac:spMk id="18" creationId="{E9692037-79F6-E242-76BC-C7365CE71B3B}"/>
          </ac:spMkLst>
        </pc:spChg>
        <pc:spChg chg="mod">
          <ac:chgData name="Virginie LLEDO" userId="9f02fb48-c312-4c02-a916-7d696fd46a08" providerId="ADAL" clId="{C43814C5-CA15-4820-9EF1-BC2C8723910E}" dt="2023-09-21T09:11:53.085" v="271" actId="20577"/>
          <ac:spMkLst>
            <pc:docMk/>
            <pc:sldMk cId="1091503229" sldId="948"/>
            <ac:spMk id="21" creationId="{4E32217A-4BBA-E8CC-C63B-2D3A217FA12E}"/>
          </ac:spMkLst>
        </pc:spChg>
        <pc:spChg chg="mod">
          <ac:chgData name="Virginie LLEDO" userId="9f02fb48-c312-4c02-a916-7d696fd46a08" providerId="ADAL" clId="{C43814C5-CA15-4820-9EF1-BC2C8723910E}" dt="2023-09-21T09:30:13.555" v="883" actId="1037"/>
          <ac:spMkLst>
            <pc:docMk/>
            <pc:sldMk cId="1091503229" sldId="948"/>
            <ac:spMk id="23" creationId="{3E95FC3F-0DBC-2075-3FE1-39050313D95B}"/>
          </ac:spMkLst>
        </pc:spChg>
        <pc:spChg chg="mod">
          <ac:chgData name="Virginie LLEDO" userId="9f02fb48-c312-4c02-a916-7d696fd46a08" providerId="ADAL" clId="{C43814C5-CA15-4820-9EF1-BC2C8723910E}" dt="2023-09-21T09:30:06.299" v="877" actId="1038"/>
          <ac:spMkLst>
            <pc:docMk/>
            <pc:sldMk cId="1091503229" sldId="948"/>
            <ac:spMk id="25" creationId="{F72CB16B-EED4-41D3-2BB4-5912B538B440}"/>
          </ac:spMkLst>
        </pc:spChg>
        <pc:spChg chg="mod">
          <ac:chgData name="Virginie LLEDO" userId="9f02fb48-c312-4c02-a916-7d696fd46a08" providerId="ADAL" clId="{C43814C5-CA15-4820-9EF1-BC2C8723910E}" dt="2023-09-21T09:30:29.366" v="887" actId="20577"/>
          <ac:spMkLst>
            <pc:docMk/>
            <pc:sldMk cId="1091503229" sldId="948"/>
            <ac:spMk id="26" creationId="{6C790BD3-C8EE-E362-DAE5-4710A142159B}"/>
          </ac:spMkLst>
        </pc:spChg>
        <pc:spChg chg="mod">
          <ac:chgData name="Virginie LLEDO" userId="9f02fb48-c312-4c02-a916-7d696fd46a08" providerId="ADAL" clId="{C43814C5-CA15-4820-9EF1-BC2C8723910E}" dt="2023-09-21T09:33:58.379" v="1028" actId="20577"/>
          <ac:spMkLst>
            <pc:docMk/>
            <pc:sldMk cId="1091503229" sldId="948"/>
            <ac:spMk id="29" creationId="{7DB6C6B6-F9D2-056C-BF23-48A0FDD53E23}"/>
          </ac:spMkLst>
        </pc:spChg>
        <pc:spChg chg="mod">
          <ac:chgData name="Virginie LLEDO" userId="9f02fb48-c312-4c02-a916-7d696fd46a08" providerId="ADAL" clId="{C43814C5-CA15-4820-9EF1-BC2C8723910E}" dt="2023-09-21T09:25:30.318" v="757" actId="1037"/>
          <ac:spMkLst>
            <pc:docMk/>
            <pc:sldMk cId="1091503229" sldId="948"/>
            <ac:spMk id="30" creationId="{450DD228-99CC-8139-A4AC-9405ADC0CBD5}"/>
          </ac:spMkLst>
        </pc:spChg>
        <pc:spChg chg="mod">
          <ac:chgData name="Virginie LLEDO" userId="9f02fb48-c312-4c02-a916-7d696fd46a08" providerId="ADAL" clId="{C43814C5-CA15-4820-9EF1-BC2C8723910E}" dt="2023-09-21T09:36:11.441" v="1058" actId="14100"/>
          <ac:spMkLst>
            <pc:docMk/>
            <pc:sldMk cId="1091503229" sldId="948"/>
            <ac:spMk id="31" creationId="{FF0A03C5-9C02-1A34-E0FA-82700B63268F}"/>
          </ac:spMkLst>
        </pc:spChg>
        <pc:spChg chg="add del mod">
          <ac:chgData name="Virginie LLEDO" userId="9f02fb48-c312-4c02-a916-7d696fd46a08" providerId="ADAL" clId="{C43814C5-CA15-4820-9EF1-BC2C8723910E}" dt="2023-09-21T13:25:59.437" v="1942" actId="478"/>
          <ac:spMkLst>
            <pc:docMk/>
            <pc:sldMk cId="1091503229" sldId="948"/>
            <ac:spMk id="32" creationId="{D468E155-FC90-BE88-EC88-E43F9738C47F}"/>
          </ac:spMkLst>
        </pc:spChg>
        <pc:spChg chg="mod">
          <ac:chgData name="Virginie LLEDO" userId="9f02fb48-c312-4c02-a916-7d696fd46a08" providerId="ADAL" clId="{C43814C5-CA15-4820-9EF1-BC2C8723910E}" dt="2023-09-21T09:36:21.458" v="1060" actId="14100"/>
          <ac:spMkLst>
            <pc:docMk/>
            <pc:sldMk cId="1091503229" sldId="948"/>
            <ac:spMk id="33" creationId="{299C10F6-3A1F-FE02-92A5-B59DA447EE15}"/>
          </ac:spMkLst>
        </pc:spChg>
        <pc:spChg chg="mod">
          <ac:chgData name="Virginie LLEDO" userId="9f02fb48-c312-4c02-a916-7d696fd46a08" providerId="ADAL" clId="{C43814C5-CA15-4820-9EF1-BC2C8723910E}" dt="2023-09-21T09:35:06.966" v="1039" actId="1076"/>
          <ac:spMkLst>
            <pc:docMk/>
            <pc:sldMk cId="1091503229" sldId="948"/>
            <ac:spMk id="34" creationId="{FEB7D9D0-221B-9D38-783F-58E424E55FA0}"/>
          </ac:spMkLst>
        </pc:spChg>
        <pc:spChg chg="mod">
          <ac:chgData name="Virginie LLEDO" userId="9f02fb48-c312-4c02-a916-7d696fd46a08" providerId="ADAL" clId="{C43814C5-CA15-4820-9EF1-BC2C8723910E}" dt="2023-09-21T09:34:54.747" v="1038" actId="1076"/>
          <ac:spMkLst>
            <pc:docMk/>
            <pc:sldMk cId="1091503229" sldId="948"/>
            <ac:spMk id="35" creationId="{A4F67B09-A200-6259-14A7-C2FD330BCEBC}"/>
          </ac:spMkLst>
        </pc:spChg>
        <pc:spChg chg="mod">
          <ac:chgData name="Virginie LLEDO" userId="9f02fb48-c312-4c02-a916-7d696fd46a08" providerId="ADAL" clId="{C43814C5-CA15-4820-9EF1-BC2C8723910E}" dt="2023-09-21T09:35:34.551" v="1047" actId="1076"/>
          <ac:spMkLst>
            <pc:docMk/>
            <pc:sldMk cId="1091503229" sldId="948"/>
            <ac:spMk id="36" creationId="{70144F1F-C4A9-DD9F-2CC0-A16490586FA9}"/>
          </ac:spMkLst>
        </pc:spChg>
        <pc:spChg chg="mod">
          <ac:chgData name="Virginie LLEDO" userId="9f02fb48-c312-4c02-a916-7d696fd46a08" providerId="ADAL" clId="{C43814C5-CA15-4820-9EF1-BC2C8723910E}" dt="2023-09-21T09:36:01.926" v="1056" actId="1076"/>
          <ac:spMkLst>
            <pc:docMk/>
            <pc:sldMk cId="1091503229" sldId="948"/>
            <ac:spMk id="37" creationId="{122971C7-1F78-FD1B-105F-237AE531A6D3}"/>
          </ac:spMkLst>
        </pc:spChg>
        <pc:spChg chg="mod">
          <ac:chgData name="Virginie LLEDO" userId="9f02fb48-c312-4c02-a916-7d696fd46a08" providerId="ADAL" clId="{C43814C5-CA15-4820-9EF1-BC2C8723910E}" dt="2023-09-21T09:36:29.688" v="1061" actId="1076"/>
          <ac:spMkLst>
            <pc:docMk/>
            <pc:sldMk cId="1091503229" sldId="948"/>
            <ac:spMk id="38" creationId="{0DDDD7ED-B23C-8690-2C0F-D2206DEFBAB7}"/>
          </ac:spMkLst>
        </pc:spChg>
        <pc:spChg chg="add mod">
          <ac:chgData name="Virginie LLEDO" userId="9f02fb48-c312-4c02-a916-7d696fd46a08" providerId="ADAL" clId="{C43814C5-CA15-4820-9EF1-BC2C8723910E}" dt="2023-09-21T09:32:24.447" v="942" actId="1076"/>
          <ac:spMkLst>
            <pc:docMk/>
            <pc:sldMk cId="1091503229" sldId="948"/>
            <ac:spMk id="39" creationId="{54072C34-7D9D-405D-8E5C-F599C4B8EF26}"/>
          </ac:spMkLst>
        </pc:spChg>
        <pc:spChg chg="mod ord">
          <ac:chgData name="Virginie LLEDO" userId="9f02fb48-c312-4c02-a916-7d696fd46a08" providerId="ADAL" clId="{C43814C5-CA15-4820-9EF1-BC2C8723910E}" dt="2023-09-21T09:39:27.270" v="1177" actId="14100"/>
          <ac:spMkLst>
            <pc:docMk/>
            <pc:sldMk cId="1091503229" sldId="948"/>
            <ac:spMk id="40" creationId="{1947D95E-4F53-626D-3F47-97E51944F3C2}"/>
          </ac:spMkLst>
        </pc:spChg>
        <pc:spChg chg="del mod">
          <ac:chgData name="Virginie LLEDO" userId="9f02fb48-c312-4c02-a916-7d696fd46a08" providerId="ADAL" clId="{C43814C5-CA15-4820-9EF1-BC2C8723910E}" dt="2023-09-21T09:14:31.920" v="360" actId="478"/>
          <ac:spMkLst>
            <pc:docMk/>
            <pc:sldMk cId="1091503229" sldId="948"/>
            <ac:spMk id="41" creationId="{3E29870C-DA40-B490-A8DF-67BD5B4F2D20}"/>
          </ac:spMkLst>
        </pc:spChg>
        <pc:spChg chg="add del mod">
          <ac:chgData name="Virginie LLEDO" userId="9f02fb48-c312-4c02-a916-7d696fd46a08" providerId="ADAL" clId="{C43814C5-CA15-4820-9EF1-BC2C8723910E}" dt="2023-09-21T09:22:01.629" v="658" actId="478"/>
          <ac:spMkLst>
            <pc:docMk/>
            <pc:sldMk cId="1091503229" sldId="948"/>
            <ac:spMk id="42" creationId="{37C3933E-FB74-02B1-4D62-F886620FEBD9}"/>
          </ac:spMkLst>
        </pc:spChg>
        <pc:spChg chg="mod">
          <ac:chgData name="Virginie LLEDO" userId="9f02fb48-c312-4c02-a916-7d696fd46a08" providerId="ADAL" clId="{C43814C5-CA15-4820-9EF1-BC2C8723910E}" dt="2023-09-21T09:34:27.656" v="1033" actId="1076"/>
          <ac:spMkLst>
            <pc:docMk/>
            <pc:sldMk cId="1091503229" sldId="948"/>
            <ac:spMk id="47" creationId="{1ED0253C-AC99-2FD6-B95B-09152D3288BC}"/>
          </ac:spMkLst>
        </pc:spChg>
        <pc:spChg chg="add del">
          <ac:chgData name="Virginie LLEDO" userId="9f02fb48-c312-4c02-a916-7d696fd46a08" providerId="ADAL" clId="{C43814C5-CA15-4820-9EF1-BC2C8723910E}" dt="2023-09-21T09:16:18.397" v="385" actId="11529"/>
          <ac:spMkLst>
            <pc:docMk/>
            <pc:sldMk cId="1091503229" sldId="948"/>
            <ac:spMk id="51" creationId="{508BF1F0-42C0-B56C-3016-60AC5D8C9628}"/>
          </ac:spMkLst>
        </pc:spChg>
        <pc:spChg chg="add del mod">
          <ac:chgData name="Virginie LLEDO" userId="9f02fb48-c312-4c02-a916-7d696fd46a08" providerId="ADAL" clId="{C43814C5-CA15-4820-9EF1-BC2C8723910E}" dt="2023-09-21T13:26:07.738" v="1944" actId="478"/>
          <ac:spMkLst>
            <pc:docMk/>
            <pc:sldMk cId="1091503229" sldId="948"/>
            <ac:spMk id="55" creationId="{905BF242-562A-DC6E-E48C-224E2ADD4D6F}"/>
          </ac:spMkLst>
        </pc:spChg>
        <pc:spChg chg="add mod">
          <ac:chgData name="Virginie LLEDO" userId="9f02fb48-c312-4c02-a916-7d696fd46a08" providerId="ADAL" clId="{C43814C5-CA15-4820-9EF1-BC2C8723910E}" dt="2023-09-21T09:30:57.964" v="925" actId="1076"/>
          <ac:spMkLst>
            <pc:docMk/>
            <pc:sldMk cId="1091503229" sldId="948"/>
            <ac:spMk id="95" creationId="{2B582FFD-D64A-E422-4C1E-6877584F4795}"/>
          </ac:spMkLst>
        </pc:spChg>
        <pc:spChg chg="add mod">
          <ac:chgData name="Virginie LLEDO" userId="9f02fb48-c312-4c02-a916-7d696fd46a08" providerId="ADAL" clId="{C43814C5-CA15-4820-9EF1-BC2C8723910E}" dt="2023-09-21T13:22:58.981" v="1928" actId="13926"/>
          <ac:spMkLst>
            <pc:docMk/>
            <pc:sldMk cId="1091503229" sldId="948"/>
            <ac:spMk id="96" creationId="{E48CE23D-5CCD-06BF-5297-667F75DA1D79}"/>
          </ac:spMkLst>
        </pc:spChg>
        <pc:spChg chg="add del mod">
          <ac:chgData name="Virginie LLEDO" userId="9f02fb48-c312-4c02-a916-7d696fd46a08" providerId="ADAL" clId="{C43814C5-CA15-4820-9EF1-BC2C8723910E}" dt="2023-09-21T09:33:02.504" v="998" actId="478"/>
          <ac:spMkLst>
            <pc:docMk/>
            <pc:sldMk cId="1091503229" sldId="948"/>
            <ac:spMk id="98" creationId="{AF871838-F147-6173-30E4-7ABC3C94158D}"/>
          </ac:spMkLst>
        </pc:spChg>
        <pc:spChg chg="add mod">
          <ac:chgData name="Virginie LLEDO" userId="9f02fb48-c312-4c02-a916-7d696fd46a08" providerId="ADAL" clId="{C43814C5-CA15-4820-9EF1-BC2C8723910E}" dt="2023-09-21T13:23:09.492" v="1937" actId="20577"/>
          <ac:spMkLst>
            <pc:docMk/>
            <pc:sldMk cId="1091503229" sldId="948"/>
            <ac:spMk id="114" creationId="{5E9C58B1-834C-BA9C-CFEB-544553FDBA8A}"/>
          </ac:spMkLst>
        </pc:spChg>
        <pc:spChg chg="add mod">
          <ac:chgData name="Virginie LLEDO" userId="9f02fb48-c312-4c02-a916-7d696fd46a08" providerId="ADAL" clId="{C43814C5-CA15-4820-9EF1-BC2C8723910E}" dt="2023-09-21T09:39:30.037" v="1178" actId="14100"/>
          <ac:spMkLst>
            <pc:docMk/>
            <pc:sldMk cId="1091503229" sldId="948"/>
            <ac:spMk id="115" creationId="{0113F5FE-E4CE-B7C4-B3A1-DA21E8AE1C80}"/>
          </ac:spMkLst>
        </pc:spChg>
        <pc:picChg chg="mod">
          <ac:chgData name="Virginie LLEDO" userId="9f02fb48-c312-4c02-a916-7d696fd46a08" providerId="ADAL" clId="{C43814C5-CA15-4820-9EF1-BC2C8723910E}" dt="2023-09-21T09:25:30.318" v="757" actId="1037"/>
          <ac:picMkLst>
            <pc:docMk/>
            <pc:sldMk cId="1091503229" sldId="948"/>
            <ac:picMk id="4" creationId="{DC73E655-8889-AE02-9346-098139C04165}"/>
          </ac:picMkLst>
        </pc:picChg>
        <pc:picChg chg="mod">
          <ac:chgData name="Virginie LLEDO" userId="9f02fb48-c312-4c02-a916-7d696fd46a08" providerId="ADAL" clId="{C43814C5-CA15-4820-9EF1-BC2C8723910E}" dt="2023-09-21T09:30:13.555" v="883" actId="1037"/>
          <ac:picMkLst>
            <pc:docMk/>
            <pc:sldMk cId="1091503229" sldId="948"/>
            <ac:picMk id="7" creationId="{619DE543-9547-3C71-A7DD-94E0FF5990D2}"/>
          </ac:picMkLst>
        </pc:picChg>
        <pc:picChg chg="mod">
          <ac:chgData name="Virginie LLEDO" userId="9f02fb48-c312-4c02-a916-7d696fd46a08" providerId="ADAL" clId="{C43814C5-CA15-4820-9EF1-BC2C8723910E}" dt="2023-09-21T09:30:06.299" v="877" actId="1038"/>
          <ac:picMkLst>
            <pc:docMk/>
            <pc:sldMk cId="1091503229" sldId="948"/>
            <ac:picMk id="9" creationId="{E3EFF4F2-B594-F9B8-3D1C-6775A5545C96}"/>
          </ac:picMkLst>
        </pc:picChg>
        <pc:picChg chg="mod">
          <ac:chgData name="Virginie LLEDO" userId="9f02fb48-c312-4c02-a916-7d696fd46a08" providerId="ADAL" clId="{C43814C5-CA15-4820-9EF1-BC2C8723910E}" dt="2023-09-21T09:19:22.018" v="453" actId="1076"/>
          <ac:picMkLst>
            <pc:docMk/>
            <pc:sldMk cId="1091503229" sldId="948"/>
            <ac:picMk id="10" creationId="{2523D737-F4C6-D892-0344-422B9308889E}"/>
          </ac:picMkLst>
        </pc:picChg>
        <pc:picChg chg="mod">
          <ac:chgData name="Virginie LLEDO" userId="9f02fb48-c312-4c02-a916-7d696fd46a08" providerId="ADAL" clId="{C43814C5-CA15-4820-9EF1-BC2C8723910E}" dt="2023-09-21T09:32:32.423" v="944" actId="1037"/>
          <ac:picMkLst>
            <pc:docMk/>
            <pc:sldMk cId="1091503229" sldId="948"/>
            <ac:picMk id="17" creationId="{A6D0EC86-2E23-EDD3-F0D3-71E6D28B28CB}"/>
          </ac:picMkLst>
        </pc:picChg>
        <pc:picChg chg="mod">
          <ac:chgData name="Virginie LLEDO" userId="9f02fb48-c312-4c02-a916-7d696fd46a08" providerId="ADAL" clId="{C43814C5-CA15-4820-9EF1-BC2C8723910E}" dt="2023-09-21T09:28:32.589" v="845" actId="14100"/>
          <ac:picMkLst>
            <pc:docMk/>
            <pc:sldMk cId="1091503229" sldId="948"/>
            <ac:picMk id="27" creationId="{A3FE2F4C-5DF7-4CFC-7440-2DE490D5E06B}"/>
          </ac:picMkLst>
        </pc:picChg>
        <pc:picChg chg="add mod">
          <ac:chgData name="Virginie LLEDO" userId="9f02fb48-c312-4c02-a916-7d696fd46a08" providerId="ADAL" clId="{C43814C5-CA15-4820-9EF1-BC2C8723910E}" dt="2023-09-21T09:39:37.521" v="1181" actId="1076"/>
          <ac:picMkLst>
            <pc:docMk/>
            <pc:sldMk cId="1091503229" sldId="948"/>
            <ac:picMk id="116" creationId="{9775B616-F098-52E6-533E-7D9B2AEEAFDE}"/>
          </ac:picMkLst>
        </pc:picChg>
        <pc:cxnChg chg="mod">
          <ac:chgData name="Virginie LLEDO" userId="9f02fb48-c312-4c02-a916-7d696fd46a08" providerId="ADAL" clId="{C43814C5-CA15-4820-9EF1-BC2C8723910E}" dt="2023-09-21T09:33:28.458" v="1013" actId="1076"/>
          <ac:cxnSpMkLst>
            <pc:docMk/>
            <pc:sldMk cId="1091503229" sldId="948"/>
            <ac:cxnSpMk id="3" creationId="{C53389FE-158C-EF77-061B-D5F41B2B915A}"/>
          </ac:cxnSpMkLst>
        </pc:cxnChg>
        <pc:cxnChg chg="mod">
          <ac:chgData name="Virginie LLEDO" userId="9f02fb48-c312-4c02-a916-7d696fd46a08" providerId="ADAL" clId="{C43814C5-CA15-4820-9EF1-BC2C8723910E}" dt="2023-09-21T09:33:28.458" v="1013" actId="1076"/>
          <ac:cxnSpMkLst>
            <pc:docMk/>
            <pc:sldMk cId="1091503229" sldId="948"/>
            <ac:cxnSpMk id="19" creationId="{329FE3EB-A0D7-949C-9D63-35C5DED5700D}"/>
          </ac:cxnSpMkLst>
        </pc:cxnChg>
        <pc:cxnChg chg="add del mod">
          <ac:chgData name="Virginie LLEDO" userId="9f02fb48-c312-4c02-a916-7d696fd46a08" providerId="ADAL" clId="{C43814C5-CA15-4820-9EF1-BC2C8723910E}" dt="2023-09-21T09:29:14.735" v="857" actId="478"/>
          <ac:cxnSpMkLst>
            <pc:docMk/>
            <pc:sldMk cId="1091503229" sldId="948"/>
            <ac:cxnSpMk id="20" creationId="{4FFB7DE5-57AE-41BF-E4FE-AE03205946B8}"/>
          </ac:cxnSpMkLst>
        </pc:cxnChg>
        <pc:cxnChg chg="mod">
          <ac:chgData name="Virginie LLEDO" userId="9f02fb48-c312-4c02-a916-7d696fd46a08" providerId="ADAL" clId="{C43814C5-CA15-4820-9EF1-BC2C8723910E}" dt="2023-09-21T09:33:40.517" v="1016" actId="14100"/>
          <ac:cxnSpMkLst>
            <pc:docMk/>
            <pc:sldMk cId="1091503229" sldId="948"/>
            <ac:cxnSpMk id="22" creationId="{6BC3F1CD-1240-E59A-CF3C-E4BD2E8580F1}"/>
          </ac:cxnSpMkLst>
        </pc:cxnChg>
        <pc:cxnChg chg="add del mod">
          <ac:chgData name="Virginie LLEDO" userId="9f02fb48-c312-4c02-a916-7d696fd46a08" providerId="ADAL" clId="{C43814C5-CA15-4820-9EF1-BC2C8723910E}" dt="2023-09-21T09:33:28.458" v="1013" actId="1076"/>
          <ac:cxnSpMkLst>
            <pc:docMk/>
            <pc:sldMk cId="1091503229" sldId="948"/>
            <ac:cxnSpMk id="24" creationId="{6DDC468C-B104-462F-B37B-8BAAE1CBC66F}"/>
          </ac:cxnSpMkLst>
        </pc:cxnChg>
        <pc:cxnChg chg="del mod">
          <ac:chgData name="Virginie LLEDO" userId="9f02fb48-c312-4c02-a916-7d696fd46a08" providerId="ADAL" clId="{C43814C5-CA15-4820-9EF1-BC2C8723910E}" dt="2023-09-21T09:27:14.702" v="796" actId="478"/>
          <ac:cxnSpMkLst>
            <pc:docMk/>
            <pc:sldMk cId="1091503229" sldId="948"/>
            <ac:cxnSpMk id="28" creationId="{A937A39C-9DD6-2922-9E6A-2C840C7C7646}"/>
          </ac:cxnSpMkLst>
        </pc:cxnChg>
        <pc:cxnChg chg="add del mod">
          <ac:chgData name="Virginie LLEDO" userId="9f02fb48-c312-4c02-a916-7d696fd46a08" providerId="ADAL" clId="{C43814C5-CA15-4820-9EF1-BC2C8723910E}" dt="2023-09-21T09:16:41.009" v="397"/>
          <ac:cxnSpMkLst>
            <pc:docMk/>
            <pc:sldMk cId="1091503229" sldId="948"/>
            <ac:cxnSpMk id="53" creationId="{AE422155-94B0-6A2E-165F-EF7899E5DBE4}"/>
          </ac:cxnSpMkLst>
        </pc:cxnChg>
        <pc:cxnChg chg="add mod">
          <ac:chgData name="Virginie LLEDO" userId="9f02fb48-c312-4c02-a916-7d696fd46a08" providerId="ADAL" clId="{C43814C5-CA15-4820-9EF1-BC2C8723910E}" dt="2023-09-21T09:33:34.011" v="1014" actId="14100"/>
          <ac:cxnSpMkLst>
            <pc:docMk/>
            <pc:sldMk cId="1091503229" sldId="948"/>
            <ac:cxnSpMk id="84" creationId="{4F059ABD-15DF-2FD2-3CB2-F80FF871C2C2}"/>
          </ac:cxnSpMkLst>
        </pc:cxnChg>
        <pc:cxnChg chg="add mod">
          <ac:chgData name="Virginie LLEDO" userId="9f02fb48-c312-4c02-a916-7d696fd46a08" providerId="ADAL" clId="{C43814C5-CA15-4820-9EF1-BC2C8723910E}" dt="2023-09-21T09:33:37.074" v="1015" actId="14100"/>
          <ac:cxnSpMkLst>
            <pc:docMk/>
            <pc:sldMk cId="1091503229" sldId="948"/>
            <ac:cxnSpMk id="88" creationId="{8B1DB38B-76E6-4D0A-0097-19CF8D23B54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Virginie LLEDO" userId="9f02fb48-c312-4c02-a916-7d696fd46a08" providerId="ADAL" clId="{C43814C5-CA15-4820-9EF1-BC2C8723910E}" dt="2023-09-21T13:26:10.869" v="1946"/>
              <pc2:cmMkLst xmlns:pc2="http://schemas.microsoft.com/office/powerpoint/2019/9/main/command">
                <pc:docMk/>
                <pc:sldMk cId="1091503229" sldId="948"/>
                <pc2:cmMk id="{ED95326B-40DD-461A-8F43-E464997C263C}"/>
              </pc2:cmMkLst>
            </pc226:cmChg>
            <pc226:cmChg xmlns:pc226="http://schemas.microsoft.com/office/powerpoint/2022/06/main/command" chg="add del mod">
              <pc226:chgData name="Virginie LLEDO" userId="9f02fb48-c312-4c02-a916-7d696fd46a08" providerId="ADAL" clId="{C43814C5-CA15-4820-9EF1-BC2C8723910E}" dt="2023-09-21T13:22:52.674" v="1927"/>
              <pc2:cmMkLst xmlns:pc2="http://schemas.microsoft.com/office/powerpoint/2019/9/main/command">
                <pc:docMk/>
                <pc:sldMk cId="1091503229" sldId="948"/>
                <pc2:cmMk id="{1BD1DFDA-3517-4F10-B876-E381558BA770}"/>
              </pc2:cmMkLst>
            </pc226:cmChg>
          </p:ext>
        </pc:extLst>
      </pc:sldChg>
      <pc:sldChg chg="modSp mod">
        <pc:chgData name="Virginie LLEDO" userId="9f02fb48-c312-4c02-a916-7d696fd46a08" providerId="ADAL" clId="{C43814C5-CA15-4820-9EF1-BC2C8723910E}" dt="2023-09-21T09:44:07.203" v="1470" actId="14100"/>
        <pc:sldMkLst>
          <pc:docMk/>
          <pc:sldMk cId="3131644903" sldId="949"/>
        </pc:sldMkLst>
        <pc:spChg chg="mod">
          <ac:chgData name="Virginie LLEDO" userId="9f02fb48-c312-4c02-a916-7d696fd46a08" providerId="ADAL" clId="{C43814C5-CA15-4820-9EF1-BC2C8723910E}" dt="2023-09-21T09:44:07.203" v="1470" actId="14100"/>
          <ac:spMkLst>
            <pc:docMk/>
            <pc:sldMk cId="3131644903" sldId="949"/>
            <ac:spMk id="2" creationId="{00000000-0000-0000-0000-000000000000}"/>
          </ac:spMkLst>
        </pc:spChg>
      </pc:sldChg>
      <pc:sldChg chg="modSp">
        <pc:chgData name="Virginie LLEDO" userId="9f02fb48-c312-4c02-a916-7d696fd46a08" providerId="ADAL" clId="{C43814C5-CA15-4820-9EF1-BC2C8723910E}" dt="2023-09-21T09:44:30.826" v="1472" actId="20577"/>
        <pc:sldMkLst>
          <pc:docMk/>
          <pc:sldMk cId="3951424174" sldId="950"/>
        </pc:sldMkLst>
        <pc:graphicFrameChg chg="mod">
          <ac:chgData name="Virginie LLEDO" userId="9f02fb48-c312-4c02-a916-7d696fd46a08" providerId="ADAL" clId="{C43814C5-CA15-4820-9EF1-BC2C8723910E}" dt="2023-09-21T09:44:30.826" v="1472" actId="20577"/>
          <ac:graphicFrameMkLst>
            <pc:docMk/>
            <pc:sldMk cId="3951424174" sldId="950"/>
            <ac:graphicFrameMk id="21" creationId="{1941B203-7C19-5392-CA48-BFCE011B4A54}"/>
          </ac:graphicFrameMkLst>
        </pc:graphicFrameChg>
      </pc:sldChg>
      <pc:sldChg chg="modSp mod">
        <pc:chgData name="Virginie LLEDO" userId="9f02fb48-c312-4c02-a916-7d696fd46a08" providerId="ADAL" clId="{C43814C5-CA15-4820-9EF1-BC2C8723910E}" dt="2023-09-21T13:37:46.048" v="2193" actId="20577"/>
        <pc:sldMkLst>
          <pc:docMk/>
          <pc:sldMk cId="50264604" sldId="952"/>
        </pc:sldMkLst>
        <pc:graphicFrameChg chg="mod modGraphic">
          <ac:chgData name="Virginie LLEDO" userId="9f02fb48-c312-4c02-a916-7d696fd46a08" providerId="ADAL" clId="{C43814C5-CA15-4820-9EF1-BC2C8723910E}" dt="2023-09-21T13:37:46.048" v="2193" actId="20577"/>
          <ac:graphicFrameMkLst>
            <pc:docMk/>
            <pc:sldMk cId="50264604" sldId="952"/>
            <ac:graphicFrameMk id="3" creationId="{60223B29-85AA-7264-8EEF-29CE625DA908}"/>
          </ac:graphicFrameMkLst>
        </pc:graphicFrameChg>
      </pc:sldChg>
      <pc:sldChg chg="modSp mod">
        <pc:chgData name="Virginie LLEDO" userId="9f02fb48-c312-4c02-a916-7d696fd46a08" providerId="ADAL" clId="{C43814C5-CA15-4820-9EF1-BC2C8723910E}" dt="2023-09-21T09:47:08.799" v="1563" actId="255"/>
        <pc:sldMkLst>
          <pc:docMk/>
          <pc:sldMk cId="1711173756" sldId="957"/>
        </pc:sldMkLst>
        <pc:spChg chg="mod">
          <ac:chgData name="Virginie LLEDO" userId="9f02fb48-c312-4c02-a916-7d696fd46a08" providerId="ADAL" clId="{C43814C5-CA15-4820-9EF1-BC2C8723910E}" dt="2023-09-21T09:47:08.799" v="1563" actId="255"/>
          <ac:spMkLst>
            <pc:docMk/>
            <pc:sldMk cId="1711173756" sldId="957"/>
            <ac:spMk id="2" creationId="{00000000-0000-0000-0000-000000000000}"/>
          </ac:spMkLst>
        </pc:spChg>
      </pc:sldChg>
      <pc:sldChg chg="addSp delSp modSp mod addCm modCm">
        <pc:chgData name="Virginie LLEDO" userId="9f02fb48-c312-4c02-a916-7d696fd46a08" providerId="ADAL" clId="{C43814C5-CA15-4820-9EF1-BC2C8723910E}" dt="2023-09-23T07:22:53.492" v="2200" actId="1076"/>
        <pc:sldMkLst>
          <pc:docMk/>
          <pc:sldMk cId="643600396" sldId="958"/>
        </pc:sldMkLst>
        <pc:spChg chg="mod">
          <ac:chgData name="Virginie LLEDO" userId="9f02fb48-c312-4c02-a916-7d696fd46a08" providerId="ADAL" clId="{C43814C5-CA15-4820-9EF1-BC2C8723910E}" dt="2023-09-21T09:52:07.315" v="1768" actId="108"/>
          <ac:spMkLst>
            <pc:docMk/>
            <pc:sldMk cId="643600396" sldId="958"/>
            <ac:spMk id="2" creationId="{8C1F82E7-D62E-FB13-F2D7-BCCD3CBDCE0C}"/>
          </ac:spMkLst>
        </pc:spChg>
        <pc:spChg chg="add mod">
          <ac:chgData name="Virginie LLEDO" userId="9f02fb48-c312-4c02-a916-7d696fd46a08" providerId="ADAL" clId="{C43814C5-CA15-4820-9EF1-BC2C8723910E}" dt="2023-09-23T07:22:53.492" v="2200" actId="1076"/>
          <ac:spMkLst>
            <pc:docMk/>
            <pc:sldMk cId="643600396" sldId="958"/>
            <ac:spMk id="5" creationId="{1227AF0F-DA6D-D772-46A2-51A7007CF1F8}"/>
          </ac:spMkLst>
        </pc:spChg>
        <pc:spChg chg="add mod">
          <ac:chgData name="Virginie LLEDO" userId="9f02fb48-c312-4c02-a916-7d696fd46a08" providerId="ADAL" clId="{C43814C5-CA15-4820-9EF1-BC2C8723910E}" dt="2023-09-23T07:22:47.672" v="2199" actId="14100"/>
          <ac:spMkLst>
            <pc:docMk/>
            <pc:sldMk cId="643600396" sldId="958"/>
            <ac:spMk id="10" creationId="{7605A5A9-3EBD-DF08-41DE-399BB6D70B1E}"/>
          </ac:spMkLst>
        </pc:spChg>
        <pc:spChg chg="add mod">
          <ac:chgData name="Virginie LLEDO" userId="9f02fb48-c312-4c02-a916-7d696fd46a08" providerId="ADAL" clId="{C43814C5-CA15-4820-9EF1-BC2C8723910E}" dt="2023-09-21T13:33:13.992" v="2089" actId="208"/>
          <ac:spMkLst>
            <pc:docMk/>
            <pc:sldMk cId="643600396" sldId="958"/>
            <ac:spMk id="12" creationId="{1DC2544D-723B-E60D-F7DD-76E1CB7487B1}"/>
          </ac:spMkLst>
        </pc:spChg>
        <pc:graphicFrameChg chg="mod modGraphic">
          <ac:chgData name="Virginie LLEDO" userId="9f02fb48-c312-4c02-a916-7d696fd46a08" providerId="ADAL" clId="{C43814C5-CA15-4820-9EF1-BC2C8723910E}" dt="2023-09-21T10:00:24.580" v="1911" actId="113"/>
          <ac:graphicFrameMkLst>
            <pc:docMk/>
            <pc:sldMk cId="643600396" sldId="958"/>
            <ac:graphicFrameMk id="4" creationId="{12E5C292-2DEB-022C-F7E3-CFF0217C6C02}"/>
          </ac:graphicFrameMkLst>
        </pc:graphicFrameChg>
        <pc:picChg chg="add mod">
          <ac:chgData name="Virginie LLEDO" userId="9f02fb48-c312-4c02-a916-7d696fd46a08" providerId="ADAL" clId="{C43814C5-CA15-4820-9EF1-BC2C8723910E}" dt="2023-09-21T09:59:22.992" v="1902" actId="1076"/>
          <ac:picMkLst>
            <pc:docMk/>
            <pc:sldMk cId="643600396" sldId="958"/>
            <ac:picMk id="7" creationId="{C9DD6E3D-EC1E-708C-53F4-676E2284A01B}"/>
          </ac:picMkLst>
        </pc:picChg>
        <pc:picChg chg="add del mod">
          <ac:chgData name="Virginie LLEDO" userId="9f02fb48-c312-4c02-a916-7d696fd46a08" providerId="ADAL" clId="{C43814C5-CA15-4820-9EF1-BC2C8723910E}" dt="2023-09-21T13:30:56.648" v="1999" actId="478"/>
          <ac:picMkLst>
            <pc:docMk/>
            <pc:sldMk cId="643600396" sldId="958"/>
            <ac:picMk id="8" creationId="{F059FC44-1085-B513-D676-B9D14EEF0A0B}"/>
          </ac:picMkLst>
        </pc:picChg>
        <pc:picChg chg="add mod">
          <ac:chgData name="Virginie LLEDO" userId="9f02fb48-c312-4c02-a916-7d696fd46a08" providerId="ADAL" clId="{C43814C5-CA15-4820-9EF1-BC2C8723910E}" dt="2023-09-21T09:59:20.804" v="1901" actId="1076"/>
          <ac:picMkLst>
            <pc:docMk/>
            <pc:sldMk cId="643600396" sldId="958"/>
            <ac:picMk id="9" creationId="{C6C314ED-4855-71CF-36DE-1CCA5DA5642B}"/>
          </ac:picMkLst>
        </pc:picChg>
        <pc:picChg chg="add mod ord">
          <ac:chgData name="Virginie LLEDO" userId="9f02fb48-c312-4c02-a916-7d696fd46a08" providerId="ADAL" clId="{C43814C5-CA15-4820-9EF1-BC2C8723910E}" dt="2023-09-21T10:00:19.697" v="1910" actId="1076"/>
          <ac:picMkLst>
            <pc:docMk/>
            <pc:sldMk cId="643600396" sldId="958"/>
            <ac:picMk id="11" creationId="{C223B0C5-C296-233B-61D5-C834BC8138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Virginie LLEDO" userId="9f02fb48-c312-4c02-a916-7d696fd46a08" providerId="ADAL" clId="{C43814C5-CA15-4820-9EF1-BC2C8723910E}" dt="2023-09-21T09:58:28.958" v="1893"/>
              <pc2:cmMkLst xmlns:pc2="http://schemas.microsoft.com/office/powerpoint/2019/9/main/command">
                <pc:docMk/>
                <pc:sldMk cId="643600396" sldId="958"/>
                <pc2:cmMk id="{6264503D-953A-4080-8288-59A60FDBCB07}"/>
              </pc2:cmMkLst>
            </pc226:cmChg>
          </p:ext>
        </pc:extLst>
      </pc:sldChg>
      <pc:sldChg chg="addSp delSp modSp mod">
        <pc:chgData name="Virginie LLEDO" userId="9f02fb48-c312-4c02-a916-7d696fd46a08" providerId="ADAL" clId="{C43814C5-CA15-4820-9EF1-BC2C8723910E}" dt="2023-09-21T13:36:27.865" v="2186" actId="207"/>
        <pc:sldMkLst>
          <pc:docMk/>
          <pc:sldMk cId="476997029" sldId="959"/>
        </pc:sldMkLst>
        <pc:spChg chg="mod">
          <ac:chgData name="Virginie LLEDO" userId="9f02fb48-c312-4c02-a916-7d696fd46a08" providerId="ADAL" clId="{C43814C5-CA15-4820-9EF1-BC2C8723910E}" dt="2023-09-21T09:52:22.920" v="1769" actId="108"/>
          <ac:spMkLst>
            <pc:docMk/>
            <pc:sldMk cId="476997029" sldId="959"/>
            <ac:spMk id="2" creationId="{8C1F82E7-D62E-FB13-F2D7-BCCD3CBDCE0C}"/>
          </ac:spMkLst>
        </pc:spChg>
        <pc:spChg chg="add mod">
          <ac:chgData name="Virginie LLEDO" userId="9f02fb48-c312-4c02-a916-7d696fd46a08" providerId="ADAL" clId="{C43814C5-CA15-4820-9EF1-BC2C8723910E}" dt="2023-09-21T13:35:07.516" v="2140" actId="1076"/>
          <ac:spMkLst>
            <pc:docMk/>
            <pc:sldMk cId="476997029" sldId="959"/>
            <ac:spMk id="10" creationId="{0C17C17F-8189-FF25-1941-31030C36C05D}"/>
          </ac:spMkLst>
        </pc:spChg>
        <pc:grpChg chg="add mod">
          <ac:chgData name="Virginie LLEDO" userId="9f02fb48-c312-4c02-a916-7d696fd46a08" providerId="ADAL" clId="{C43814C5-CA15-4820-9EF1-BC2C8723910E}" dt="2023-09-21T13:35:07.516" v="2140" actId="1076"/>
          <ac:grpSpMkLst>
            <pc:docMk/>
            <pc:sldMk cId="476997029" sldId="959"/>
            <ac:grpSpMk id="11" creationId="{0236635C-EC6F-2717-5F2D-B517E43AFB31}"/>
          </ac:grpSpMkLst>
        </pc:grpChg>
        <pc:graphicFrameChg chg="mod modGraphic">
          <ac:chgData name="Virginie LLEDO" userId="9f02fb48-c312-4c02-a916-7d696fd46a08" providerId="ADAL" clId="{C43814C5-CA15-4820-9EF1-BC2C8723910E}" dt="2023-09-21T13:36:27.865" v="2186" actId="207"/>
          <ac:graphicFrameMkLst>
            <pc:docMk/>
            <pc:sldMk cId="476997029" sldId="959"/>
            <ac:graphicFrameMk id="3" creationId="{237F60C8-991F-AC62-803E-07D87E422694}"/>
          </ac:graphicFrameMkLst>
        </pc:graphicFrame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5" creationId="{7542E9E0-85DE-373F-207B-037ED353FAC3}"/>
          </ac:picMkLst>
        </pc:pic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7" creationId="{6E9087DF-AD0D-2D90-30A9-124333DD56DE}"/>
          </ac:picMkLst>
        </pc:pic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12" creationId="{02E96BFE-F72E-1E52-82C4-9F931FEFF6B2}"/>
          </ac:picMkLst>
        </pc:pic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13" creationId="{CA7E2597-5C7A-F8B1-B550-8C951AF373CC}"/>
          </ac:picMkLst>
        </pc:pic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14" creationId="{64AEC8F0-1CEE-002A-2775-7B9BBD307426}"/>
          </ac:picMkLst>
        </pc:picChg>
        <pc:picChg chg="add del mod">
          <ac:chgData name="Virginie LLEDO" userId="9f02fb48-c312-4c02-a916-7d696fd46a08" providerId="ADAL" clId="{C43814C5-CA15-4820-9EF1-BC2C8723910E}" dt="2023-09-21T09:57:17.319" v="1888" actId="478"/>
          <ac:picMkLst>
            <pc:docMk/>
            <pc:sldMk cId="476997029" sldId="959"/>
            <ac:picMk id="15" creationId="{328F33DC-9E59-A822-F1E8-BD5038A2F5AB}"/>
          </ac:picMkLst>
        </pc:picChg>
        <pc:picChg chg="add 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16" creationId="{4940A5F9-D35C-EC67-6566-1FB38C7698EF}"/>
          </ac:picMkLst>
        </pc:picChg>
        <pc:picChg chg="mod">
          <ac:chgData name="Virginie LLEDO" userId="9f02fb48-c312-4c02-a916-7d696fd46a08" providerId="ADAL" clId="{C43814C5-CA15-4820-9EF1-BC2C8723910E}" dt="2023-09-21T13:35:07.516" v="2140" actId="1076"/>
          <ac:picMkLst>
            <pc:docMk/>
            <pc:sldMk cId="476997029" sldId="959"/>
            <ac:picMk id="20" creationId="{70E492D8-4426-4AE7-4213-2A47B1C740DF}"/>
          </ac:picMkLst>
        </pc:picChg>
        <pc:cxnChg chg="add mod">
          <ac:chgData name="Virginie LLEDO" userId="9f02fb48-c312-4c02-a916-7d696fd46a08" providerId="ADAL" clId="{C43814C5-CA15-4820-9EF1-BC2C8723910E}" dt="2023-09-21T13:35:07.516" v="2140" actId="1076"/>
          <ac:cxnSpMkLst>
            <pc:docMk/>
            <pc:sldMk cId="476997029" sldId="959"/>
            <ac:cxnSpMk id="9" creationId="{E4A07330-E1BB-2A5E-8FC2-74FEB3647EB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geengineeringfr.sharepoint.com/sites/CAGRANDLONGWY/Shared%20Documents/Production/5191-CA%20GRAND%20LONGWY/DT/0.%20Documents/1.%20Dossier%20de%20partage/12-Livrables/documents%20de%20travail/Tonnag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67200517042771E-2"/>
          <c:y val="2.4059819911300726E-2"/>
          <c:w val="0.80075258138339589"/>
          <c:h val="0.88377338807100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'[Tonnages.xlsx]graphes tonnages pop SINEO'!$B$16</c:f>
              <c:strCache>
                <c:ptCount val="1"/>
                <c:pt idx="0">
                  <c:v>OMr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SINEO'!$C$16:$O$16</c:f>
              <c:numCache>
                <c:formatCode>_-* #\ ##0_-;\-* #\ ##0_-;_-* "-"??_-;_-@_-</c:formatCode>
                <c:ptCount val="13"/>
                <c:pt idx="0">
                  <c:v>290.58234051542036</c:v>
                </c:pt>
                <c:pt idx="1">
                  <c:v>293.06815880089124</c:v>
                </c:pt>
                <c:pt idx="2">
                  <c:v>301.63151800126326</c:v>
                </c:pt>
                <c:pt idx="3">
                  <c:v>288.10670924275388</c:v>
                </c:pt>
                <c:pt idx="4">
                  <c:v>292.05638474295193</c:v>
                </c:pt>
                <c:pt idx="5">
                  <c:v>288.6354355151978</c:v>
                </c:pt>
                <c:pt idx="6">
                  <c:v>291.12568269725591</c:v>
                </c:pt>
                <c:pt idx="7">
                  <c:v>289.59105860020617</c:v>
                </c:pt>
                <c:pt idx="8">
                  <c:v>286.30513238159114</c:v>
                </c:pt>
                <c:pt idx="9">
                  <c:v>291.74842258534215</c:v>
                </c:pt>
                <c:pt idx="10">
                  <c:v>301.29725371152114</c:v>
                </c:pt>
                <c:pt idx="11">
                  <c:v>305.94375466988856</c:v>
                </c:pt>
                <c:pt idx="12">
                  <c:v>287.43021038481976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E-4C69-8873-07132BFCBAB4}"/>
            </c:ext>
          </c:extLst>
        </c:ser>
        <c:ser>
          <c:idx val="1"/>
          <c:order val="1"/>
          <c:tx>
            <c:strRef>
              <c:f>'[Tonnages.xlsx]graphes tonnages pop SINEO'!$B$17</c:f>
              <c:strCache>
                <c:ptCount val="1"/>
                <c:pt idx="0">
                  <c:v>Emballages hors verre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SINEO'!$C$17:$O$17</c:f>
              <c:numCache>
                <c:formatCode>_-* #\ ##0_-;\-* #\ ##0_-;_-* "-"??_-;_-@_-</c:formatCode>
                <c:ptCount val="13"/>
                <c:pt idx="0">
                  <c:v>39.519222644697933</c:v>
                </c:pt>
                <c:pt idx="1">
                  <c:v>36.95665383836338</c:v>
                </c:pt>
                <c:pt idx="2">
                  <c:v>39.213278124780686</c:v>
                </c:pt>
                <c:pt idx="3">
                  <c:v>36.057968980279313</c:v>
                </c:pt>
                <c:pt idx="4">
                  <c:v>35.652880379248536</c:v>
                </c:pt>
                <c:pt idx="5">
                  <c:v>35.770846129583816</c:v>
                </c:pt>
                <c:pt idx="6">
                  <c:v>35.511545676389048</c:v>
                </c:pt>
                <c:pt idx="7">
                  <c:v>35.229344286438987</c:v>
                </c:pt>
                <c:pt idx="8">
                  <c:v>38.181469771006995</c:v>
                </c:pt>
                <c:pt idx="9">
                  <c:v>38.064067303025404</c:v>
                </c:pt>
                <c:pt idx="10">
                  <c:v>37.949690904204019</c:v>
                </c:pt>
                <c:pt idx="11">
                  <c:v>40.742730871341585</c:v>
                </c:pt>
                <c:pt idx="12">
                  <c:v>39.969208165306817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E-4C69-8873-07132BFCBAB4}"/>
            </c:ext>
          </c:extLst>
        </c:ser>
        <c:ser>
          <c:idx val="2"/>
          <c:order val="2"/>
          <c:tx>
            <c:strRef>
              <c:f>'[Tonnages.xlsx]graphes tonnages pop SINEO'!$B$18</c:f>
              <c:strCache>
                <c:ptCount val="1"/>
                <c:pt idx="0">
                  <c:v>JRM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SINEO'!$C$18:$O$18</c:f>
              <c:numCache>
                <c:formatCode>_-* #\ ##0_-;\-* #\ ##0_-;_-* "-"??_-;_-@_-</c:formatCode>
                <c:ptCount val="13"/>
                <c:pt idx="0">
                  <c:v>9.3956907477820018</c:v>
                </c:pt>
                <c:pt idx="1">
                  <c:v>8.9588819120923642</c:v>
                </c:pt>
                <c:pt idx="2">
                  <c:v>11.369920696189206</c:v>
                </c:pt>
                <c:pt idx="3">
                  <c:v>11.190960769176785</c:v>
                </c:pt>
                <c:pt idx="4">
                  <c:v>9.6197463859155405</c:v>
                </c:pt>
                <c:pt idx="5">
                  <c:v>8.405186009063895</c:v>
                </c:pt>
                <c:pt idx="6">
                  <c:v>8.3464200932950412</c:v>
                </c:pt>
                <c:pt idx="7">
                  <c:v>7.8580896430967613</c:v>
                </c:pt>
                <c:pt idx="8">
                  <c:v>7.2977547826642395</c:v>
                </c:pt>
                <c:pt idx="9">
                  <c:v>6.7303025400420644</c:v>
                </c:pt>
                <c:pt idx="10">
                  <c:v>6.0609653907571666</c:v>
                </c:pt>
                <c:pt idx="11">
                  <c:v>5.6003688218367964</c:v>
                </c:pt>
                <c:pt idx="12">
                  <c:v>4.8669855262746573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E-4C69-8873-07132BFCBAB4}"/>
            </c:ext>
          </c:extLst>
        </c:ser>
        <c:ser>
          <c:idx val="3"/>
          <c:order val="3"/>
          <c:tx>
            <c:strRef>
              <c:f>'[Tonnages.xlsx]graphes tonnages pop SINEO'!$B$19</c:f>
              <c:strCache>
                <c:ptCount val="1"/>
                <c:pt idx="0">
                  <c:v>Verre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SINEO'!$C$19:$O$19</c:f>
              <c:numCache>
                <c:formatCode>_-* #\ ##0_-;\-* #\ ##0_-;_-* "-"??_-;_-@_-</c:formatCode>
                <c:ptCount val="13"/>
                <c:pt idx="0">
                  <c:v>20.265821715251374</c:v>
                </c:pt>
                <c:pt idx="1">
                  <c:v>20.782357707109579</c:v>
                </c:pt>
                <c:pt idx="2">
                  <c:v>21.119025896554145</c:v>
                </c:pt>
                <c:pt idx="3">
                  <c:v>22.350164923854305</c:v>
                </c:pt>
                <c:pt idx="4">
                  <c:v>21.471430725162069</c:v>
                </c:pt>
                <c:pt idx="5">
                  <c:v>22.00219127143545</c:v>
                </c:pt>
                <c:pt idx="6">
                  <c:v>22.154584239446205</c:v>
                </c:pt>
                <c:pt idx="7">
                  <c:v>20.853065833183329</c:v>
                </c:pt>
                <c:pt idx="8">
                  <c:v>22.395004950336943</c:v>
                </c:pt>
                <c:pt idx="9">
                  <c:v>22.155961818475976</c:v>
                </c:pt>
                <c:pt idx="10">
                  <c:v>23.327167227940361</c:v>
                </c:pt>
                <c:pt idx="11">
                  <c:v>22.730712366659777</c:v>
                </c:pt>
                <c:pt idx="12">
                  <c:v>22.32142298915252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E-4C69-8873-07132BFCBAB4}"/>
            </c:ext>
          </c:extLst>
        </c:ser>
        <c:ser>
          <c:idx val="4"/>
          <c:order val="4"/>
          <c:tx>
            <c:strRef>
              <c:f>'[Tonnages.xlsx]graphes tonnages pop SINEO'!$B$20</c:f>
              <c:strCache>
                <c:ptCount val="1"/>
                <c:pt idx="0">
                  <c:v>Cartons Commerçants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SINEO'!$C$20:$O$20</c:f>
              <c:numCache>
                <c:formatCode>_-* #\ ##0_-;\-* #\ ##0_-;_-* "-"??_-;_-@_-</c:formatCode>
                <c:ptCount val="13"/>
                <c:pt idx="0">
                  <c:v>2.6372623574144485</c:v>
                </c:pt>
                <c:pt idx="1">
                  <c:v>2.5543514955100939</c:v>
                </c:pt>
                <c:pt idx="2">
                  <c:v>2.8386202540529162</c:v>
                </c:pt>
                <c:pt idx="3">
                  <c:v>2.301214120289143</c:v>
                </c:pt>
                <c:pt idx="4">
                  <c:v>2.3006181215136441</c:v>
                </c:pt>
                <c:pt idx="5">
                  <c:v>2.0830359069705673</c:v>
                </c:pt>
                <c:pt idx="6">
                  <c:v>2.124869270738226</c:v>
                </c:pt>
                <c:pt idx="7">
                  <c:v>2.1928030241044691</c:v>
                </c:pt>
                <c:pt idx="8">
                  <c:v>1.9481971192232761</c:v>
                </c:pt>
                <c:pt idx="9">
                  <c:v>2.041740818637761</c:v>
                </c:pt>
                <c:pt idx="10">
                  <c:v>2.3924488924726082</c:v>
                </c:pt>
                <c:pt idx="11">
                  <c:v>2.8987488673036261</c:v>
                </c:pt>
                <c:pt idx="12">
                  <c:v>2.8484791647128702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E-4C69-8873-07132BFCBAB4}"/>
            </c:ext>
          </c:extLst>
        </c:ser>
        <c:ser>
          <c:idx val="5"/>
          <c:order val="5"/>
          <c:tx>
            <c:strRef>
              <c:f>'[Tonnages.xlsx]graphes tonnages pop SINEO'!$B$21</c:f>
              <c:strCache>
                <c:ptCount val="1"/>
                <c:pt idx="0">
                  <c:v>Encombrants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SINEO'!$C$21:$O$21</c:f>
              <c:numCache>
                <c:formatCode>_-* #\ ##0_-;\-* #\ ##0_-;_-* "-"??_-;_-@_-</c:formatCode>
                <c:ptCount val="13"/>
                <c:pt idx="0">
                  <c:v>15.072243346007605</c:v>
                </c:pt>
                <c:pt idx="1">
                  <c:v>14.532442103841738</c:v>
                </c:pt>
                <c:pt idx="2">
                  <c:v>15.538634290125623</c:v>
                </c:pt>
                <c:pt idx="3">
                  <c:v>5.5267036283247943</c:v>
                </c:pt>
                <c:pt idx="4">
                  <c:v>5.8827076737524502</c:v>
                </c:pt>
                <c:pt idx="5">
                  <c:v>5.8131775095868123</c:v>
                </c:pt>
                <c:pt idx="6">
                  <c:v>6.0757980710171156</c:v>
                </c:pt>
                <c:pt idx="7">
                  <c:v>5.3510939468818011</c:v>
                </c:pt>
                <c:pt idx="8">
                  <c:v>6.8875155696081247</c:v>
                </c:pt>
                <c:pt idx="9">
                  <c:v>6.5038019737906492</c:v>
                </c:pt>
                <c:pt idx="10">
                  <c:v>4.932884314376512</c:v>
                </c:pt>
                <c:pt idx="11">
                  <c:v>4.6713193329411951</c:v>
                </c:pt>
                <c:pt idx="12">
                  <c:v>3.5701334833849137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5E-4C69-8873-07132BFCBAB4}"/>
            </c:ext>
          </c:extLst>
        </c:ser>
        <c:ser>
          <c:idx val="6"/>
          <c:order val="6"/>
          <c:tx>
            <c:strRef>
              <c:f>'[Tonnages.xlsx]graphes tonnages pop SINEO'!$B$22</c:f>
              <c:strCache>
                <c:ptCount val="1"/>
                <c:pt idx="0">
                  <c:v>DEEE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SINEO'!$C$22:$O$22</c:f>
              <c:numCache>
                <c:formatCode>_-* #\ ##0_-;\-* #\ ##0_-;_-* "-"??_-;_-@_-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8.491823987648256E-2</c:v>
                </c:pt>
                <c:pt idx="3">
                  <c:v>0.51652747561232371</c:v>
                </c:pt>
                <c:pt idx="4">
                  <c:v>0.52029415213494812</c:v>
                </c:pt>
                <c:pt idx="5">
                  <c:v>0.39808097743986454</c:v>
                </c:pt>
                <c:pt idx="6">
                  <c:v>0.44821461179634459</c:v>
                </c:pt>
                <c:pt idx="7">
                  <c:v>0.44183344515537809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5E-4C69-8873-07132BFCBAB4}"/>
            </c:ext>
          </c:extLst>
        </c:ser>
        <c:ser>
          <c:idx val="7"/>
          <c:order val="7"/>
          <c:tx>
            <c:strRef>
              <c:f>'[Tonnages.xlsx]graphes tonnages pop SINEO'!$B$23</c:f>
              <c:strCache>
                <c:ptCount val="1"/>
                <c:pt idx="0">
                  <c:v>Déchetterie hors gravats hors DD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382394917565278E-3"/>
                  <c:y val="-4.733533732018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4172902428118"/>
                      <c:h val="7.20205293730676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007-46E7-BCF1-B23E0B436873}"/>
                </c:ext>
              </c:extLst>
            </c:dLbl>
            <c:dLbl>
              <c:idx val="1"/>
              <c:layout>
                <c:manualLayout>
                  <c:x val="-5.278731574836811E-3"/>
                  <c:y val="-9.46706746403725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D1-4F63-8A5F-0BB57D9ABA57}"/>
                </c:ext>
              </c:extLst>
            </c:dLbl>
            <c:dLbl>
              <c:idx val="2"/>
              <c:layout>
                <c:manualLayout>
                  <c:x val="-1.759577191612275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D1-4F63-8A5F-0BB57D9ABA57}"/>
                </c:ext>
              </c:extLst>
            </c:dLbl>
            <c:dLbl>
              <c:idx val="3"/>
              <c:layout>
                <c:manualLayout>
                  <c:x val="-3.5191543832245511E-3"/>
                  <c:y val="5.34662664695571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D1-4F63-8A5F-0BB57D9ABA57}"/>
                </c:ext>
              </c:extLst>
            </c:dLbl>
            <c:dLbl>
              <c:idx val="4"/>
              <c:layout>
                <c:manualLayout>
                  <c:x val="-3.5191543832245511E-3"/>
                  <c:y val="-2.45050890470005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D1-4F63-8A5F-0BB57D9ABA57}"/>
                </c:ext>
              </c:extLst>
            </c:dLbl>
            <c:dLbl>
              <c:idx val="5"/>
              <c:layout>
                <c:manualLayout>
                  <c:x val="-1.759577191612275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D1-4F63-8A5F-0BB57D9ABA57}"/>
                </c:ext>
              </c:extLst>
            </c:dLbl>
            <c:dLbl>
              <c:idx val="6"/>
              <c:layout>
                <c:manualLayout>
                  <c:x val="-5.2787315748368266E-3"/>
                  <c:y val="5.34662664695574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D1-4F63-8A5F-0BB57D9ABA57}"/>
                </c:ext>
              </c:extLst>
            </c:dLbl>
            <c:dLbl>
              <c:idx val="7"/>
              <c:layout>
                <c:manualLayout>
                  <c:x val="-3.5191543832245511E-3"/>
                  <c:y val="2.6733133234778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D1-4F63-8A5F-0BB57D9ABA57}"/>
                </c:ext>
              </c:extLst>
            </c:dLbl>
            <c:dLbl>
              <c:idx val="8"/>
              <c:layout>
                <c:manualLayout>
                  <c:x val="-7.0383087664492314E-3"/>
                  <c:y val="2.45050890470005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D1-4F63-8A5F-0BB57D9ABA57}"/>
                </c:ext>
              </c:extLst>
            </c:dLbl>
            <c:dLbl>
              <c:idx val="9"/>
              <c:layout>
                <c:manualLayout>
                  <c:x val="-1.7595771916124048E-3"/>
                  <c:y val="-2.45050890470005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3D1-4F63-8A5F-0BB57D9ABA57}"/>
                </c:ext>
              </c:extLst>
            </c:dLbl>
            <c:dLbl>
              <c:idx val="10"/>
              <c:layout>
                <c:manualLayout>
                  <c:x val="-4.3988737043381063E-3"/>
                  <c:y val="-9.35659663217250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46003979415442E-2"/>
                      <c:h val="4.5686924698236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3D1-4F63-8A5F-0BB57D9ABA57}"/>
                </c:ext>
              </c:extLst>
            </c:dLbl>
            <c:dLbl>
              <c:idx val="11"/>
              <c:layout>
                <c:manualLayout>
                  <c:x val="-6.1584508959503818E-3"/>
                  <c:y val="1.3366566617389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8431274586452E-2"/>
                      <c:h val="7.7766684579970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3D1-4F63-8A5F-0BB57D9ABA57}"/>
                </c:ext>
              </c:extLst>
            </c:dLbl>
            <c:dLbl>
              <c:idx val="12"/>
              <c:layout>
                <c:manualLayout>
                  <c:x val="2.883989921008902E-4"/>
                  <c:y val="9.35659663217252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745127044936964E-2"/>
                      <c:h val="6.7073431286059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3D1-4F63-8A5F-0BB57D9AB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'[Tonnages.xlsx]graphes tonnages pop SINEO'!$C$15:$O$15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'[Tonnages.xlsx]graphes tonnages pop SINEO'!$C$23:$O$23</c:f>
              <c:numCache>
                <c:formatCode>_-* #\ ##0_-;\-* #\ ##0_-;_-* "-"??_-;_-@_-</c:formatCode>
                <c:ptCount val="13"/>
                <c:pt idx="0">
                  <c:v>105.54051542036332</c:v>
                </c:pt>
                <c:pt idx="1">
                  <c:v>142.81564377827294</c:v>
                </c:pt>
                <c:pt idx="2">
                  <c:v>89.325391255526725</c:v>
                </c:pt>
                <c:pt idx="3">
                  <c:v>101.83556740823917</c:v>
                </c:pt>
                <c:pt idx="4">
                  <c:v>105.38787543762666</c:v>
                </c:pt>
                <c:pt idx="5">
                  <c:v>98.853234615448429</c:v>
                </c:pt>
                <c:pt idx="6">
                  <c:v>106.26487823503045</c:v>
                </c:pt>
                <c:pt idx="7">
                  <c:v>110.1405684923661</c:v>
                </c:pt>
                <c:pt idx="8">
                  <c:v>116.83481843441602</c:v>
                </c:pt>
                <c:pt idx="9">
                  <c:v>117.09011486814431</c:v>
                </c:pt>
                <c:pt idx="10">
                  <c:v>121.57725813846858</c:v>
                </c:pt>
                <c:pt idx="11">
                  <c:v>141.14382461885756</c:v>
                </c:pt>
                <c:pt idx="12">
                  <c:v>133.69673950420457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5E-4C69-8873-07132BFCBA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871415248"/>
        <c:axId val="871411288"/>
      </c:barChart>
      <c:catAx>
        <c:axId val="87141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1411288"/>
        <c:crosses val="autoZero"/>
        <c:auto val="1"/>
        <c:lblAlgn val="ctr"/>
        <c:lblOffset val="100"/>
        <c:noMultiLvlLbl val="0"/>
      </c:catAx>
      <c:valAx>
        <c:axId val="871411288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14152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0D4C2-38B4-4B59-941F-AC33F3941A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941DA-9DD4-493F-996D-9B1C0D08E1F2}">
      <dgm:prSet/>
      <dgm:spPr/>
      <dgm:t>
        <a:bodyPr/>
        <a:lstStyle/>
        <a:p>
          <a:r>
            <a:rPr lang="fr-FR" b="1" u="sng"/>
            <a:t>Axe 1</a:t>
          </a:r>
          <a:r>
            <a:rPr lang="fr-FR"/>
            <a:t> : Sensibiliser et accompagner les ménages dans la prévention des déchets </a:t>
          </a:r>
          <a:endParaRPr lang="en-US"/>
        </a:p>
      </dgm:t>
    </dgm:pt>
    <dgm:pt modelId="{8866DFCA-2BE3-4FC1-A163-46CA60A460E2}" type="parTrans" cxnId="{1D736E1E-1C3B-43BC-8DEF-A79FB8953005}">
      <dgm:prSet/>
      <dgm:spPr/>
      <dgm:t>
        <a:bodyPr/>
        <a:lstStyle/>
        <a:p>
          <a:endParaRPr lang="en-US"/>
        </a:p>
      </dgm:t>
    </dgm:pt>
    <dgm:pt modelId="{9BD892B7-7E52-4DC7-8FB3-0D5A97805C1D}" type="sibTrans" cxnId="{1D736E1E-1C3B-43BC-8DEF-A79FB8953005}">
      <dgm:prSet/>
      <dgm:spPr/>
      <dgm:t>
        <a:bodyPr/>
        <a:lstStyle/>
        <a:p>
          <a:endParaRPr lang="en-US"/>
        </a:p>
      </dgm:t>
    </dgm:pt>
    <dgm:pt modelId="{F067B055-54EB-4339-B9B9-3BB9A4DAA611}">
      <dgm:prSet/>
      <dgm:spPr/>
      <dgm:t>
        <a:bodyPr/>
        <a:lstStyle/>
        <a:p>
          <a:r>
            <a:rPr lang="fr-FR" b="1" u="sng"/>
            <a:t>Axe 2</a:t>
          </a:r>
          <a:r>
            <a:rPr lang="fr-FR"/>
            <a:t> : Réduire les biodéchets </a:t>
          </a:r>
          <a:endParaRPr lang="en-US"/>
        </a:p>
      </dgm:t>
    </dgm:pt>
    <dgm:pt modelId="{370CA7AA-2ADC-4BC4-87F3-DAC37D8A804C}" type="parTrans" cxnId="{29C2FBD3-B4B1-4424-B696-5DDC5F926EB1}">
      <dgm:prSet/>
      <dgm:spPr/>
      <dgm:t>
        <a:bodyPr/>
        <a:lstStyle/>
        <a:p>
          <a:endParaRPr lang="en-US"/>
        </a:p>
      </dgm:t>
    </dgm:pt>
    <dgm:pt modelId="{0C560F12-A299-4D6A-B61F-E76F04C817F0}" type="sibTrans" cxnId="{29C2FBD3-B4B1-4424-B696-5DDC5F926EB1}">
      <dgm:prSet/>
      <dgm:spPr/>
      <dgm:t>
        <a:bodyPr/>
        <a:lstStyle/>
        <a:p>
          <a:endParaRPr lang="en-US"/>
        </a:p>
      </dgm:t>
    </dgm:pt>
    <dgm:pt modelId="{D612D36A-10FE-41DD-8F87-EE25F924CC33}">
      <dgm:prSet/>
      <dgm:spPr/>
      <dgm:t>
        <a:bodyPr/>
        <a:lstStyle/>
        <a:p>
          <a:r>
            <a:rPr lang="fr-FR" b="1" u="sng" dirty="0"/>
            <a:t>Axe 3</a:t>
          </a:r>
          <a:r>
            <a:rPr lang="fr-FR" dirty="0"/>
            <a:t> : Faire </a:t>
          </a:r>
          <a:r>
            <a:rPr lang="fr-FR" dirty="0" smtClean="0"/>
            <a:t>du Grand Longwy et </a:t>
          </a:r>
          <a:r>
            <a:rPr lang="fr-FR" dirty="0"/>
            <a:t>ses communes des acteurs exemplaires en matière de prévention des déchets </a:t>
          </a:r>
          <a:endParaRPr lang="en-US" dirty="0"/>
        </a:p>
      </dgm:t>
    </dgm:pt>
    <dgm:pt modelId="{17E3F8EE-BA5B-4AF4-8235-689143FB6A9D}" type="parTrans" cxnId="{E97A789A-2EBA-463A-A054-9DE834D48BB1}">
      <dgm:prSet/>
      <dgm:spPr/>
      <dgm:t>
        <a:bodyPr/>
        <a:lstStyle/>
        <a:p>
          <a:endParaRPr lang="en-US"/>
        </a:p>
      </dgm:t>
    </dgm:pt>
    <dgm:pt modelId="{1BB6DD41-673D-4F69-8BEC-D39B8B64AAB1}" type="sibTrans" cxnId="{E97A789A-2EBA-463A-A054-9DE834D48BB1}">
      <dgm:prSet/>
      <dgm:spPr/>
      <dgm:t>
        <a:bodyPr/>
        <a:lstStyle/>
        <a:p>
          <a:endParaRPr lang="en-US"/>
        </a:p>
      </dgm:t>
    </dgm:pt>
    <dgm:pt modelId="{E95D3C84-B597-419D-A8E2-F14120F70395}">
      <dgm:prSet/>
      <dgm:spPr/>
      <dgm:t>
        <a:bodyPr/>
        <a:lstStyle/>
        <a:p>
          <a:r>
            <a:rPr lang="fr-FR" b="1" u="sng"/>
            <a:t>Axe 4</a:t>
          </a:r>
          <a:r>
            <a:rPr lang="fr-FR"/>
            <a:t> : Augmenter la durée de vie des produits</a:t>
          </a:r>
          <a:endParaRPr lang="en-US"/>
        </a:p>
      </dgm:t>
    </dgm:pt>
    <dgm:pt modelId="{7AB24294-E097-490A-8AB4-4140EF4AF96D}" type="parTrans" cxnId="{54A9256D-985D-482B-BCE2-073692CD9CBC}">
      <dgm:prSet/>
      <dgm:spPr/>
      <dgm:t>
        <a:bodyPr/>
        <a:lstStyle/>
        <a:p>
          <a:endParaRPr lang="en-US"/>
        </a:p>
      </dgm:t>
    </dgm:pt>
    <dgm:pt modelId="{448FDE70-7D40-46FF-841E-1716DEE6B2D8}" type="sibTrans" cxnId="{54A9256D-985D-482B-BCE2-073692CD9CBC}">
      <dgm:prSet/>
      <dgm:spPr/>
      <dgm:t>
        <a:bodyPr/>
        <a:lstStyle/>
        <a:p>
          <a:endParaRPr lang="en-US"/>
        </a:p>
      </dgm:t>
    </dgm:pt>
    <dgm:pt modelId="{1C92C7C2-249A-4ED7-81BD-0D4E8F8AE92F}">
      <dgm:prSet/>
      <dgm:spPr/>
      <dgm:t>
        <a:bodyPr/>
        <a:lstStyle/>
        <a:p>
          <a:r>
            <a:rPr lang="fr-FR" b="1" u="sng"/>
            <a:t>Axe 5</a:t>
          </a:r>
          <a:r>
            <a:rPr lang="fr-FR"/>
            <a:t> : Accompagner les professionnels dans la prévention et la gestion de leurs déchets </a:t>
          </a:r>
          <a:endParaRPr lang="en-US"/>
        </a:p>
      </dgm:t>
    </dgm:pt>
    <dgm:pt modelId="{9B699BE2-5A01-4AF1-8CD9-EA0F664B73D8}" type="parTrans" cxnId="{3DE0F7DB-16D8-46EC-AC25-66AC182552CE}">
      <dgm:prSet/>
      <dgm:spPr/>
      <dgm:t>
        <a:bodyPr/>
        <a:lstStyle/>
        <a:p>
          <a:endParaRPr lang="en-US"/>
        </a:p>
      </dgm:t>
    </dgm:pt>
    <dgm:pt modelId="{CB5B0EAC-F9EE-4311-9AD0-0CCF6A89B8BA}" type="sibTrans" cxnId="{3DE0F7DB-16D8-46EC-AC25-66AC182552CE}">
      <dgm:prSet/>
      <dgm:spPr/>
      <dgm:t>
        <a:bodyPr/>
        <a:lstStyle/>
        <a:p>
          <a:endParaRPr lang="en-US"/>
        </a:p>
      </dgm:t>
    </dgm:pt>
    <dgm:pt modelId="{A51EF3E1-496C-43F6-AAB3-0B0126D4DFE9}" type="pres">
      <dgm:prSet presAssocID="{4720D4C2-38B4-4B59-941F-AC33F3941A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A1BA6C2-7465-43FB-BD5B-3B398A439D1A}" type="pres">
      <dgm:prSet presAssocID="{881941DA-9DD4-493F-996D-9B1C0D08E1F2}" presName="thickLine" presStyleLbl="alignNode1" presStyleIdx="0" presStyleCnt="5"/>
      <dgm:spPr/>
    </dgm:pt>
    <dgm:pt modelId="{59A9FB42-F676-4D46-9639-5A52475B22AC}" type="pres">
      <dgm:prSet presAssocID="{881941DA-9DD4-493F-996D-9B1C0D08E1F2}" presName="horz1" presStyleCnt="0"/>
      <dgm:spPr/>
    </dgm:pt>
    <dgm:pt modelId="{66D33D2E-9523-4F1A-A902-406F70E7E50C}" type="pres">
      <dgm:prSet presAssocID="{881941DA-9DD4-493F-996D-9B1C0D08E1F2}" presName="tx1" presStyleLbl="revTx" presStyleIdx="0" presStyleCnt="5"/>
      <dgm:spPr/>
      <dgm:t>
        <a:bodyPr/>
        <a:lstStyle/>
        <a:p>
          <a:endParaRPr lang="fr-FR"/>
        </a:p>
      </dgm:t>
    </dgm:pt>
    <dgm:pt modelId="{C8E01F66-CB99-4AA0-A60E-E7B8C4438A35}" type="pres">
      <dgm:prSet presAssocID="{881941DA-9DD4-493F-996D-9B1C0D08E1F2}" presName="vert1" presStyleCnt="0"/>
      <dgm:spPr/>
    </dgm:pt>
    <dgm:pt modelId="{C279C02B-D37A-4121-A046-63C1282B274F}" type="pres">
      <dgm:prSet presAssocID="{F067B055-54EB-4339-B9B9-3BB9A4DAA611}" presName="thickLine" presStyleLbl="alignNode1" presStyleIdx="1" presStyleCnt="5"/>
      <dgm:spPr/>
    </dgm:pt>
    <dgm:pt modelId="{DE8250EC-EAF3-4742-8030-30EE3F796C2B}" type="pres">
      <dgm:prSet presAssocID="{F067B055-54EB-4339-B9B9-3BB9A4DAA611}" presName="horz1" presStyleCnt="0"/>
      <dgm:spPr/>
    </dgm:pt>
    <dgm:pt modelId="{BF49D66E-272B-415D-9BE1-F4A72400C9FB}" type="pres">
      <dgm:prSet presAssocID="{F067B055-54EB-4339-B9B9-3BB9A4DAA611}" presName="tx1" presStyleLbl="revTx" presStyleIdx="1" presStyleCnt="5"/>
      <dgm:spPr/>
      <dgm:t>
        <a:bodyPr/>
        <a:lstStyle/>
        <a:p>
          <a:endParaRPr lang="fr-FR"/>
        </a:p>
      </dgm:t>
    </dgm:pt>
    <dgm:pt modelId="{B8BE4ABB-F0AD-443E-AB0D-1AAD5C05BB1F}" type="pres">
      <dgm:prSet presAssocID="{F067B055-54EB-4339-B9B9-3BB9A4DAA611}" presName="vert1" presStyleCnt="0"/>
      <dgm:spPr/>
    </dgm:pt>
    <dgm:pt modelId="{CF92D5E3-73BE-49DD-9176-769E7E111F30}" type="pres">
      <dgm:prSet presAssocID="{D612D36A-10FE-41DD-8F87-EE25F924CC33}" presName="thickLine" presStyleLbl="alignNode1" presStyleIdx="2" presStyleCnt="5"/>
      <dgm:spPr/>
    </dgm:pt>
    <dgm:pt modelId="{440AD2C5-A365-4D5D-8D22-9BAFD691F804}" type="pres">
      <dgm:prSet presAssocID="{D612D36A-10FE-41DD-8F87-EE25F924CC33}" presName="horz1" presStyleCnt="0"/>
      <dgm:spPr/>
    </dgm:pt>
    <dgm:pt modelId="{A518E7B8-4F3F-487B-89E2-9BE1601F5D9D}" type="pres">
      <dgm:prSet presAssocID="{D612D36A-10FE-41DD-8F87-EE25F924CC33}" presName="tx1" presStyleLbl="revTx" presStyleIdx="2" presStyleCnt="5"/>
      <dgm:spPr/>
      <dgm:t>
        <a:bodyPr/>
        <a:lstStyle/>
        <a:p>
          <a:endParaRPr lang="fr-FR"/>
        </a:p>
      </dgm:t>
    </dgm:pt>
    <dgm:pt modelId="{103CBF7B-F84D-4D3C-958A-ADFEF800E67B}" type="pres">
      <dgm:prSet presAssocID="{D612D36A-10FE-41DD-8F87-EE25F924CC33}" presName="vert1" presStyleCnt="0"/>
      <dgm:spPr/>
    </dgm:pt>
    <dgm:pt modelId="{08D6D0B7-5CE0-4F4F-8171-12488D8D4792}" type="pres">
      <dgm:prSet presAssocID="{E95D3C84-B597-419D-A8E2-F14120F70395}" presName="thickLine" presStyleLbl="alignNode1" presStyleIdx="3" presStyleCnt="5"/>
      <dgm:spPr/>
    </dgm:pt>
    <dgm:pt modelId="{73B449E4-2F22-4BC7-B519-FCAB2E589586}" type="pres">
      <dgm:prSet presAssocID="{E95D3C84-B597-419D-A8E2-F14120F70395}" presName="horz1" presStyleCnt="0"/>
      <dgm:spPr/>
    </dgm:pt>
    <dgm:pt modelId="{AB76AFA9-2CC4-4F13-9313-C64D0FF2C7BA}" type="pres">
      <dgm:prSet presAssocID="{E95D3C84-B597-419D-A8E2-F14120F70395}" presName="tx1" presStyleLbl="revTx" presStyleIdx="3" presStyleCnt="5"/>
      <dgm:spPr/>
      <dgm:t>
        <a:bodyPr/>
        <a:lstStyle/>
        <a:p>
          <a:endParaRPr lang="fr-FR"/>
        </a:p>
      </dgm:t>
    </dgm:pt>
    <dgm:pt modelId="{B8917D01-0F64-4024-BB75-69E8232D4EC9}" type="pres">
      <dgm:prSet presAssocID="{E95D3C84-B597-419D-A8E2-F14120F70395}" presName="vert1" presStyleCnt="0"/>
      <dgm:spPr/>
    </dgm:pt>
    <dgm:pt modelId="{C347FEC6-7034-49AC-9668-E7F6DDAE1413}" type="pres">
      <dgm:prSet presAssocID="{1C92C7C2-249A-4ED7-81BD-0D4E8F8AE92F}" presName="thickLine" presStyleLbl="alignNode1" presStyleIdx="4" presStyleCnt="5"/>
      <dgm:spPr/>
    </dgm:pt>
    <dgm:pt modelId="{E4D87360-331C-4B4B-9CA4-DFA9171DB428}" type="pres">
      <dgm:prSet presAssocID="{1C92C7C2-249A-4ED7-81BD-0D4E8F8AE92F}" presName="horz1" presStyleCnt="0"/>
      <dgm:spPr/>
    </dgm:pt>
    <dgm:pt modelId="{D533124D-6820-42F7-89E6-3567550808FF}" type="pres">
      <dgm:prSet presAssocID="{1C92C7C2-249A-4ED7-81BD-0D4E8F8AE92F}" presName="tx1" presStyleLbl="revTx" presStyleIdx="4" presStyleCnt="5"/>
      <dgm:spPr/>
      <dgm:t>
        <a:bodyPr/>
        <a:lstStyle/>
        <a:p>
          <a:endParaRPr lang="fr-FR"/>
        </a:p>
      </dgm:t>
    </dgm:pt>
    <dgm:pt modelId="{D07F11A0-0535-477B-93A1-363781B82B7F}" type="pres">
      <dgm:prSet presAssocID="{1C92C7C2-249A-4ED7-81BD-0D4E8F8AE92F}" presName="vert1" presStyleCnt="0"/>
      <dgm:spPr/>
    </dgm:pt>
  </dgm:ptLst>
  <dgm:cxnLst>
    <dgm:cxn modelId="{01C580FA-B6FA-4FD8-BBF9-19278CFC7AAC}" type="presOf" srcId="{E95D3C84-B597-419D-A8E2-F14120F70395}" destId="{AB76AFA9-2CC4-4F13-9313-C64D0FF2C7BA}" srcOrd="0" destOrd="0" presId="urn:microsoft.com/office/officeart/2008/layout/LinedList"/>
    <dgm:cxn modelId="{E97A789A-2EBA-463A-A054-9DE834D48BB1}" srcId="{4720D4C2-38B4-4B59-941F-AC33F3941A87}" destId="{D612D36A-10FE-41DD-8F87-EE25F924CC33}" srcOrd="2" destOrd="0" parTransId="{17E3F8EE-BA5B-4AF4-8235-689143FB6A9D}" sibTransId="{1BB6DD41-673D-4F69-8BEC-D39B8B64AAB1}"/>
    <dgm:cxn modelId="{3DE0F7DB-16D8-46EC-AC25-66AC182552CE}" srcId="{4720D4C2-38B4-4B59-941F-AC33F3941A87}" destId="{1C92C7C2-249A-4ED7-81BD-0D4E8F8AE92F}" srcOrd="4" destOrd="0" parTransId="{9B699BE2-5A01-4AF1-8CD9-EA0F664B73D8}" sibTransId="{CB5B0EAC-F9EE-4311-9AD0-0CCF6A89B8BA}"/>
    <dgm:cxn modelId="{E1F7F068-4AF5-467E-BB2A-C1413BA445A1}" type="presOf" srcId="{F067B055-54EB-4339-B9B9-3BB9A4DAA611}" destId="{BF49D66E-272B-415D-9BE1-F4A72400C9FB}" srcOrd="0" destOrd="0" presId="urn:microsoft.com/office/officeart/2008/layout/LinedList"/>
    <dgm:cxn modelId="{69F019A1-27DC-4810-8611-62D51E308EA3}" type="presOf" srcId="{881941DA-9DD4-493F-996D-9B1C0D08E1F2}" destId="{66D33D2E-9523-4F1A-A902-406F70E7E50C}" srcOrd="0" destOrd="0" presId="urn:microsoft.com/office/officeart/2008/layout/LinedList"/>
    <dgm:cxn modelId="{9963C6AE-CBE0-4FEB-89E4-F3DFA128DFA6}" type="presOf" srcId="{D612D36A-10FE-41DD-8F87-EE25F924CC33}" destId="{A518E7B8-4F3F-487B-89E2-9BE1601F5D9D}" srcOrd="0" destOrd="0" presId="urn:microsoft.com/office/officeart/2008/layout/LinedList"/>
    <dgm:cxn modelId="{29C2FBD3-B4B1-4424-B696-5DDC5F926EB1}" srcId="{4720D4C2-38B4-4B59-941F-AC33F3941A87}" destId="{F067B055-54EB-4339-B9B9-3BB9A4DAA611}" srcOrd="1" destOrd="0" parTransId="{370CA7AA-2ADC-4BC4-87F3-DAC37D8A804C}" sibTransId="{0C560F12-A299-4D6A-B61F-E76F04C817F0}"/>
    <dgm:cxn modelId="{144398B5-183D-4DDF-BF4D-DAE289F75C93}" type="presOf" srcId="{4720D4C2-38B4-4B59-941F-AC33F3941A87}" destId="{A51EF3E1-496C-43F6-AAB3-0B0126D4DFE9}" srcOrd="0" destOrd="0" presId="urn:microsoft.com/office/officeart/2008/layout/LinedList"/>
    <dgm:cxn modelId="{64C2354A-7919-47B4-A39D-70B0F7D915FA}" type="presOf" srcId="{1C92C7C2-249A-4ED7-81BD-0D4E8F8AE92F}" destId="{D533124D-6820-42F7-89E6-3567550808FF}" srcOrd="0" destOrd="0" presId="urn:microsoft.com/office/officeart/2008/layout/LinedList"/>
    <dgm:cxn modelId="{1D736E1E-1C3B-43BC-8DEF-A79FB8953005}" srcId="{4720D4C2-38B4-4B59-941F-AC33F3941A87}" destId="{881941DA-9DD4-493F-996D-9B1C0D08E1F2}" srcOrd="0" destOrd="0" parTransId="{8866DFCA-2BE3-4FC1-A163-46CA60A460E2}" sibTransId="{9BD892B7-7E52-4DC7-8FB3-0D5A97805C1D}"/>
    <dgm:cxn modelId="{54A9256D-985D-482B-BCE2-073692CD9CBC}" srcId="{4720D4C2-38B4-4B59-941F-AC33F3941A87}" destId="{E95D3C84-B597-419D-A8E2-F14120F70395}" srcOrd="3" destOrd="0" parTransId="{7AB24294-E097-490A-8AB4-4140EF4AF96D}" sibTransId="{448FDE70-7D40-46FF-841E-1716DEE6B2D8}"/>
    <dgm:cxn modelId="{2B0B78A5-0ACE-4F9D-9C38-91898EEBAE13}" type="presParOf" srcId="{A51EF3E1-496C-43F6-AAB3-0B0126D4DFE9}" destId="{4A1BA6C2-7465-43FB-BD5B-3B398A439D1A}" srcOrd="0" destOrd="0" presId="urn:microsoft.com/office/officeart/2008/layout/LinedList"/>
    <dgm:cxn modelId="{867254CA-D2FF-4474-A83F-5FC4E897C5EE}" type="presParOf" srcId="{A51EF3E1-496C-43F6-AAB3-0B0126D4DFE9}" destId="{59A9FB42-F676-4D46-9639-5A52475B22AC}" srcOrd="1" destOrd="0" presId="urn:microsoft.com/office/officeart/2008/layout/LinedList"/>
    <dgm:cxn modelId="{22E2E4E6-744F-4836-B789-D60C2E481253}" type="presParOf" srcId="{59A9FB42-F676-4D46-9639-5A52475B22AC}" destId="{66D33D2E-9523-4F1A-A902-406F70E7E50C}" srcOrd="0" destOrd="0" presId="urn:microsoft.com/office/officeart/2008/layout/LinedList"/>
    <dgm:cxn modelId="{20AA5065-0C27-4248-A80D-7CE1A32A3E2D}" type="presParOf" srcId="{59A9FB42-F676-4D46-9639-5A52475B22AC}" destId="{C8E01F66-CB99-4AA0-A60E-E7B8C4438A35}" srcOrd="1" destOrd="0" presId="urn:microsoft.com/office/officeart/2008/layout/LinedList"/>
    <dgm:cxn modelId="{4B50E5A4-331D-4613-8E61-147A7D66F821}" type="presParOf" srcId="{A51EF3E1-496C-43F6-AAB3-0B0126D4DFE9}" destId="{C279C02B-D37A-4121-A046-63C1282B274F}" srcOrd="2" destOrd="0" presId="urn:microsoft.com/office/officeart/2008/layout/LinedList"/>
    <dgm:cxn modelId="{3AFCB155-2309-4EE7-98BC-878A9558F6A5}" type="presParOf" srcId="{A51EF3E1-496C-43F6-AAB3-0B0126D4DFE9}" destId="{DE8250EC-EAF3-4742-8030-30EE3F796C2B}" srcOrd="3" destOrd="0" presId="urn:microsoft.com/office/officeart/2008/layout/LinedList"/>
    <dgm:cxn modelId="{DA49D99F-A0DC-42AA-A6A9-1AFD602B0298}" type="presParOf" srcId="{DE8250EC-EAF3-4742-8030-30EE3F796C2B}" destId="{BF49D66E-272B-415D-9BE1-F4A72400C9FB}" srcOrd="0" destOrd="0" presId="urn:microsoft.com/office/officeart/2008/layout/LinedList"/>
    <dgm:cxn modelId="{112A6830-4831-46CF-B6F1-BCFACF775FA0}" type="presParOf" srcId="{DE8250EC-EAF3-4742-8030-30EE3F796C2B}" destId="{B8BE4ABB-F0AD-443E-AB0D-1AAD5C05BB1F}" srcOrd="1" destOrd="0" presId="urn:microsoft.com/office/officeart/2008/layout/LinedList"/>
    <dgm:cxn modelId="{D307BD4F-ECAA-4F9A-820E-125C7F2EC13E}" type="presParOf" srcId="{A51EF3E1-496C-43F6-AAB3-0B0126D4DFE9}" destId="{CF92D5E3-73BE-49DD-9176-769E7E111F30}" srcOrd="4" destOrd="0" presId="urn:microsoft.com/office/officeart/2008/layout/LinedList"/>
    <dgm:cxn modelId="{93AF83B3-4AEB-4F83-AFFA-72733E9FA409}" type="presParOf" srcId="{A51EF3E1-496C-43F6-AAB3-0B0126D4DFE9}" destId="{440AD2C5-A365-4D5D-8D22-9BAFD691F804}" srcOrd="5" destOrd="0" presId="urn:microsoft.com/office/officeart/2008/layout/LinedList"/>
    <dgm:cxn modelId="{7AAECA16-9C26-4553-8239-AFC73EE8F373}" type="presParOf" srcId="{440AD2C5-A365-4D5D-8D22-9BAFD691F804}" destId="{A518E7B8-4F3F-487B-89E2-9BE1601F5D9D}" srcOrd="0" destOrd="0" presId="urn:microsoft.com/office/officeart/2008/layout/LinedList"/>
    <dgm:cxn modelId="{8A40FEA3-B847-42CC-8736-213A3220E42C}" type="presParOf" srcId="{440AD2C5-A365-4D5D-8D22-9BAFD691F804}" destId="{103CBF7B-F84D-4D3C-958A-ADFEF800E67B}" srcOrd="1" destOrd="0" presId="urn:microsoft.com/office/officeart/2008/layout/LinedList"/>
    <dgm:cxn modelId="{798387CE-AE8F-40BE-A0B3-397322328E3D}" type="presParOf" srcId="{A51EF3E1-496C-43F6-AAB3-0B0126D4DFE9}" destId="{08D6D0B7-5CE0-4F4F-8171-12488D8D4792}" srcOrd="6" destOrd="0" presId="urn:microsoft.com/office/officeart/2008/layout/LinedList"/>
    <dgm:cxn modelId="{5AC1D3AC-CE62-490C-B831-CB74CB8A37D6}" type="presParOf" srcId="{A51EF3E1-496C-43F6-AAB3-0B0126D4DFE9}" destId="{73B449E4-2F22-4BC7-B519-FCAB2E589586}" srcOrd="7" destOrd="0" presId="urn:microsoft.com/office/officeart/2008/layout/LinedList"/>
    <dgm:cxn modelId="{8402EAB9-DEBE-45E5-824D-2A1091BB0A45}" type="presParOf" srcId="{73B449E4-2F22-4BC7-B519-FCAB2E589586}" destId="{AB76AFA9-2CC4-4F13-9313-C64D0FF2C7BA}" srcOrd="0" destOrd="0" presId="urn:microsoft.com/office/officeart/2008/layout/LinedList"/>
    <dgm:cxn modelId="{80020744-1131-4851-AA6A-6F971E777759}" type="presParOf" srcId="{73B449E4-2F22-4BC7-B519-FCAB2E589586}" destId="{B8917D01-0F64-4024-BB75-69E8232D4EC9}" srcOrd="1" destOrd="0" presId="urn:microsoft.com/office/officeart/2008/layout/LinedList"/>
    <dgm:cxn modelId="{E1D7187F-94F8-40D7-A840-D2DCD3DDD270}" type="presParOf" srcId="{A51EF3E1-496C-43F6-AAB3-0B0126D4DFE9}" destId="{C347FEC6-7034-49AC-9668-E7F6DDAE1413}" srcOrd="8" destOrd="0" presId="urn:microsoft.com/office/officeart/2008/layout/LinedList"/>
    <dgm:cxn modelId="{98C898B9-E40B-406F-935E-9F5D5C32F0E5}" type="presParOf" srcId="{A51EF3E1-496C-43F6-AAB3-0B0126D4DFE9}" destId="{E4D87360-331C-4B4B-9CA4-DFA9171DB428}" srcOrd="9" destOrd="0" presId="urn:microsoft.com/office/officeart/2008/layout/LinedList"/>
    <dgm:cxn modelId="{1D0D347E-13FC-497C-AA45-94AE1681AB91}" type="presParOf" srcId="{E4D87360-331C-4B4B-9CA4-DFA9171DB428}" destId="{D533124D-6820-42F7-89E6-3567550808FF}" srcOrd="0" destOrd="0" presId="urn:microsoft.com/office/officeart/2008/layout/LinedList"/>
    <dgm:cxn modelId="{A65448F4-0FA6-4318-BEA5-043B93B85B93}" type="presParOf" srcId="{E4D87360-331C-4B4B-9CA4-DFA9171DB428}" destId="{D07F11A0-0535-477B-93A1-363781B82B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A6C2-7465-43FB-BD5B-3B398A439D1A}">
      <dsp:nvSpPr>
        <dsp:cNvPr id="0" name=""/>
        <dsp:cNvSpPr/>
      </dsp:nvSpPr>
      <dsp:spPr>
        <a:xfrm>
          <a:off x="0" y="632"/>
          <a:ext cx="72432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33D2E-9523-4F1A-A902-406F70E7E50C}">
      <dsp:nvSpPr>
        <dsp:cNvPr id="0" name=""/>
        <dsp:cNvSpPr/>
      </dsp:nvSpPr>
      <dsp:spPr>
        <a:xfrm>
          <a:off x="0" y="632"/>
          <a:ext cx="7243283" cy="10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/>
            <a:t>Axe 1</a:t>
          </a:r>
          <a:r>
            <a:rPr lang="fr-FR" sz="2300" kern="1200"/>
            <a:t> : Sensibiliser et accompagner les ménages dans la prévention des déchets </a:t>
          </a:r>
          <a:endParaRPr lang="en-US" sz="2300" kern="1200"/>
        </a:p>
      </dsp:txBody>
      <dsp:txXfrm>
        <a:off x="0" y="632"/>
        <a:ext cx="7243283" cy="1035227"/>
      </dsp:txXfrm>
    </dsp:sp>
    <dsp:sp modelId="{C279C02B-D37A-4121-A046-63C1282B274F}">
      <dsp:nvSpPr>
        <dsp:cNvPr id="0" name=""/>
        <dsp:cNvSpPr/>
      </dsp:nvSpPr>
      <dsp:spPr>
        <a:xfrm>
          <a:off x="0" y="1035860"/>
          <a:ext cx="72432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9D66E-272B-415D-9BE1-F4A72400C9FB}">
      <dsp:nvSpPr>
        <dsp:cNvPr id="0" name=""/>
        <dsp:cNvSpPr/>
      </dsp:nvSpPr>
      <dsp:spPr>
        <a:xfrm>
          <a:off x="0" y="1035860"/>
          <a:ext cx="7243283" cy="10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/>
            <a:t>Axe 2</a:t>
          </a:r>
          <a:r>
            <a:rPr lang="fr-FR" sz="2300" kern="1200"/>
            <a:t> : Réduire les biodéchets </a:t>
          </a:r>
          <a:endParaRPr lang="en-US" sz="2300" kern="1200"/>
        </a:p>
      </dsp:txBody>
      <dsp:txXfrm>
        <a:off x="0" y="1035860"/>
        <a:ext cx="7243283" cy="1035227"/>
      </dsp:txXfrm>
    </dsp:sp>
    <dsp:sp modelId="{CF92D5E3-73BE-49DD-9176-769E7E111F30}">
      <dsp:nvSpPr>
        <dsp:cNvPr id="0" name=""/>
        <dsp:cNvSpPr/>
      </dsp:nvSpPr>
      <dsp:spPr>
        <a:xfrm>
          <a:off x="0" y="2071088"/>
          <a:ext cx="72432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E7B8-4F3F-487B-89E2-9BE1601F5D9D}">
      <dsp:nvSpPr>
        <dsp:cNvPr id="0" name=""/>
        <dsp:cNvSpPr/>
      </dsp:nvSpPr>
      <dsp:spPr>
        <a:xfrm>
          <a:off x="0" y="2071088"/>
          <a:ext cx="7243283" cy="10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 dirty="0"/>
            <a:t>Axe 3</a:t>
          </a:r>
          <a:r>
            <a:rPr lang="fr-FR" sz="2300" kern="1200" dirty="0"/>
            <a:t> : Faire </a:t>
          </a:r>
          <a:r>
            <a:rPr lang="fr-FR" sz="2300" kern="1200" dirty="0" smtClean="0"/>
            <a:t>du Grand Longwy et </a:t>
          </a:r>
          <a:r>
            <a:rPr lang="fr-FR" sz="2300" kern="1200" dirty="0"/>
            <a:t>ses communes des acteurs exemplaires en matière de prévention des déchets </a:t>
          </a:r>
          <a:endParaRPr lang="en-US" sz="2300" kern="1200" dirty="0"/>
        </a:p>
      </dsp:txBody>
      <dsp:txXfrm>
        <a:off x="0" y="2071088"/>
        <a:ext cx="7243283" cy="1035227"/>
      </dsp:txXfrm>
    </dsp:sp>
    <dsp:sp modelId="{08D6D0B7-5CE0-4F4F-8171-12488D8D4792}">
      <dsp:nvSpPr>
        <dsp:cNvPr id="0" name=""/>
        <dsp:cNvSpPr/>
      </dsp:nvSpPr>
      <dsp:spPr>
        <a:xfrm>
          <a:off x="0" y="3106315"/>
          <a:ext cx="72432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6AFA9-2CC4-4F13-9313-C64D0FF2C7BA}">
      <dsp:nvSpPr>
        <dsp:cNvPr id="0" name=""/>
        <dsp:cNvSpPr/>
      </dsp:nvSpPr>
      <dsp:spPr>
        <a:xfrm>
          <a:off x="0" y="3106315"/>
          <a:ext cx="7243283" cy="10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/>
            <a:t>Axe 4</a:t>
          </a:r>
          <a:r>
            <a:rPr lang="fr-FR" sz="2300" kern="1200"/>
            <a:t> : Augmenter la durée de vie des produits</a:t>
          </a:r>
          <a:endParaRPr lang="en-US" sz="2300" kern="1200"/>
        </a:p>
      </dsp:txBody>
      <dsp:txXfrm>
        <a:off x="0" y="3106315"/>
        <a:ext cx="7243283" cy="1035227"/>
      </dsp:txXfrm>
    </dsp:sp>
    <dsp:sp modelId="{C347FEC6-7034-49AC-9668-E7F6DDAE1413}">
      <dsp:nvSpPr>
        <dsp:cNvPr id="0" name=""/>
        <dsp:cNvSpPr/>
      </dsp:nvSpPr>
      <dsp:spPr>
        <a:xfrm>
          <a:off x="0" y="4141543"/>
          <a:ext cx="72432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124D-6820-42F7-89E6-3567550808FF}">
      <dsp:nvSpPr>
        <dsp:cNvPr id="0" name=""/>
        <dsp:cNvSpPr/>
      </dsp:nvSpPr>
      <dsp:spPr>
        <a:xfrm>
          <a:off x="0" y="4141543"/>
          <a:ext cx="7243283" cy="10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/>
            <a:t>Axe 5</a:t>
          </a:r>
          <a:r>
            <a:rPr lang="fr-FR" sz="2300" kern="1200"/>
            <a:t> : Accompagner les professionnels dans la prévention et la gestion de leurs déchets </a:t>
          </a:r>
          <a:endParaRPr lang="en-US" sz="2300" kern="1200"/>
        </a:p>
      </dsp:txBody>
      <dsp:txXfrm>
        <a:off x="0" y="4141543"/>
        <a:ext cx="7243283" cy="103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0.0578</cdr:x>
      <cdr:y>0.08287</cdr:y>
    </cdr:from>
    <cdr:to>
      <cdr:x>0.12372</cdr:x>
      <cdr:y>0.13873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DACBA9C3-2622-3AF8-01BC-BB6F7A38E71E}"/>
            </a:ext>
          </a:extLst>
        </cdr:cNvPr>
        <cdr:cNvSpPr txBox="1"/>
      </cdr:nvSpPr>
      <cdr:spPr>
        <a:xfrm xmlns:a="http://schemas.openxmlformats.org/drawingml/2006/main">
          <a:off x="394343" y="372946"/>
          <a:ext cx="449741" cy="251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/>
            <a:t>483</a:t>
          </a:r>
        </a:p>
      </cdr:txBody>
    </cdr:sp>
  </cdr:relSizeAnchor>
  <cdr:relSizeAnchor xmlns:cdr="http://schemas.openxmlformats.org/drawingml/2006/chartDrawing">
    <cdr:from>
      <cdr:x>0.12412</cdr:x>
      <cdr:y>0.02747</cdr:y>
    </cdr:from>
    <cdr:to>
      <cdr:x>0.19004</cdr:x>
      <cdr:y>0.08333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75F8A8D3-A395-C114-2D36-DF06649D569E}"/>
            </a:ext>
          </a:extLst>
        </cdr:cNvPr>
        <cdr:cNvSpPr txBox="1"/>
      </cdr:nvSpPr>
      <cdr:spPr>
        <a:xfrm xmlns:a="http://schemas.openxmlformats.org/drawingml/2006/main">
          <a:off x="891111" y="130498"/>
          <a:ext cx="473259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520</a:t>
          </a:r>
        </a:p>
      </cdr:txBody>
    </cdr:sp>
  </cdr:relSizeAnchor>
  <cdr:relSizeAnchor xmlns:cdr="http://schemas.openxmlformats.org/drawingml/2006/chartDrawing">
    <cdr:from>
      <cdr:x>0.18452</cdr:x>
      <cdr:y>0.08403</cdr:y>
    </cdr:from>
    <cdr:to>
      <cdr:x>0.25043</cdr:x>
      <cdr:y>0.13989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76C5069C-87FB-802A-19A5-6CECDA04F05F}"/>
            </a:ext>
          </a:extLst>
        </cdr:cNvPr>
        <cdr:cNvSpPr txBox="1"/>
      </cdr:nvSpPr>
      <cdr:spPr>
        <a:xfrm xmlns:a="http://schemas.openxmlformats.org/drawingml/2006/main">
          <a:off x="1324693" y="399209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481</a:t>
          </a:r>
        </a:p>
      </cdr:txBody>
    </cdr:sp>
  </cdr:relSizeAnchor>
  <cdr:relSizeAnchor xmlns:cdr="http://schemas.openxmlformats.org/drawingml/2006/chartDrawing">
    <cdr:from>
      <cdr:x>0.2458</cdr:x>
      <cdr:y>0.10317</cdr:y>
    </cdr:from>
    <cdr:to>
      <cdr:x>0.31171</cdr:x>
      <cdr:y>0.15903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4F0C36D7-177B-FCAD-E446-A296A3C8B3CA}"/>
            </a:ext>
          </a:extLst>
        </cdr:cNvPr>
        <cdr:cNvSpPr txBox="1"/>
      </cdr:nvSpPr>
      <cdr:spPr>
        <a:xfrm xmlns:a="http://schemas.openxmlformats.org/drawingml/2006/main">
          <a:off x="1764650" y="490103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468</a:t>
          </a:r>
        </a:p>
      </cdr:txBody>
    </cdr:sp>
  </cdr:relSizeAnchor>
  <cdr:relSizeAnchor xmlns:cdr="http://schemas.openxmlformats.org/drawingml/2006/chartDrawing">
    <cdr:from>
      <cdr:x>0.30829</cdr:x>
      <cdr:y>0.09717</cdr:y>
    </cdr:from>
    <cdr:to>
      <cdr:x>0.3742</cdr:x>
      <cdr:y>0.15303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18C1279F-38EA-FAB4-B036-0BADB0759004}"/>
            </a:ext>
          </a:extLst>
        </cdr:cNvPr>
        <cdr:cNvSpPr txBox="1"/>
      </cdr:nvSpPr>
      <cdr:spPr>
        <a:xfrm xmlns:a="http://schemas.openxmlformats.org/drawingml/2006/main">
          <a:off x="2213317" y="461603"/>
          <a:ext cx="473187" cy="26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473</a:t>
          </a:r>
        </a:p>
      </cdr:txBody>
    </cdr:sp>
  </cdr:relSizeAnchor>
  <cdr:relSizeAnchor xmlns:cdr="http://schemas.openxmlformats.org/drawingml/2006/chartDrawing">
    <cdr:from>
      <cdr:x>0.36782</cdr:x>
      <cdr:y>0.11499</cdr:y>
    </cdr:from>
    <cdr:to>
      <cdr:x>0.43373</cdr:x>
      <cdr:y>0.17085</cdr:y>
    </cdr:to>
    <cdr:sp macro="" textlink="">
      <cdr:nvSpPr>
        <cdr:cNvPr id="7" name="ZoneTexte 1">
          <a:extLst xmlns:a="http://schemas.openxmlformats.org/drawingml/2006/main">
            <a:ext uri="{FF2B5EF4-FFF2-40B4-BE49-F238E27FC236}">
              <a16:creationId xmlns:a16="http://schemas.microsoft.com/office/drawing/2014/main" id="{C6BB5FD9-7394-377E-B08D-7AFCF4DECB91}"/>
            </a:ext>
          </a:extLst>
        </cdr:cNvPr>
        <cdr:cNvSpPr txBox="1"/>
      </cdr:nvSpPr>
      <cdr:spPr>
        <a:xfrm xmlns:a="http://schemas.openxmlformats.org/drawingml/2006/main">
          <a:off x="2640668" y="546291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462</a:t>
          </a:r>
        </a:p>
      </cdr:txBody>
    </cdr:sp>
  </cdr:relSizeAnchor>
  <cdr:relSizeAnchor xmlns:cdr="http://schemas.openxmlformats.org/drawingml/2006/chartDrawing">
    <cdr:from>
      <cdr:x>0.42737</cdr:x>
      <cdr:y>0.09983</cdr:y>
    </cdr:from>
    <cdr:to>
      <cdr:x>0.49329</cdr:x>
      <cdr:y>0.15569</cdr:y>
    </cdr:to>
    <cdr:sp macro="" textlink="">
      <cdr:nvSpPr>
        <cdr:cNvPr id="8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3068181" y="474274"/>
          <a:ext cx="473259" cy="26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472</a:t>
          </a:r>
        </a:p>
      </cdr:txBody>
    </cdr:sp>
  </cdr:relSizeAnchor>
  <cdr:relSizeAnchor xmlns:cdr="http://schemas.openxmlformats.org/drawingml/2006/chartDrawing">
    <cdr:from>
      <cdr:x>0.48934</cdr:x>
      <cdr:y>0.09983</cdr:y>
    </cdr:from>
    <cdr:to>
      <cdr:x>0.55526</cdr:x>
      <cdr:y>0.15569</cdr:y>
    </cdr:to>
    <cdr:sp macro="" textlink="">
      <cdr:nvSpPr>
        <cdr:cNvPr id="9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3513108" y="474274"/>
          <a:ext cx="473259" cy="26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472</a:t>
          </a:r>
        </a:p>
      </cdr:txBody>
    </cdr:sp>
  </cdr:relSizeAnchor>
  <cdr:relSizeAnchor xmlns:cdr="http://schemas.openxmlformats.org/drawingml/2006/chartDrawing">
    <cdr:from>
      <cdr:x>0.55227</cdr:x>
      <cdr:y>0.08172</cdr:y>
    </cdr:from>
    <cdr:to>
      <cdr:x>0.61818</cdr:x>
      <cdr:y>0.13758</cdr:y>
    </cdr:to>
    <cdr:sp macro="" textlink="">
      <cdr:nvSpPr>
        <cdr:cNvPr id="10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3964926" y="388219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480</a:t>
          </a:r>
        </a:p>
      </cdr:txBody>
    </cdr:sp>
  </cdr:relSizeAnchor>
  <cdr:relSizeAnchor xmlns:cdr="http://schemas.openxmlformats.org/drawingml/2006/chartDrawing">
    <cdr:from>
      <cdr:x>0.61799</cdr:x>
      <cdr:y>0.07761</cdr:y>
    </cdr:from>
    <cdr:to>
      <cdr:x>0.6839</cdr:x>
      <cdr:y>0.13347</cdr:y>
    </cdr:to>
    <cdr:sp macro="" textlink="">
      <cdr:nvSpPr>
        <cdr:cNvPr id="11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4436718" y="368699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484</a:t>
          </a:r>
        </a:p>
      </cdr:txBody>
    </cdr:sp>
  </cdr:relSizeAnchor>
  <cdr:relSizeAnchor xmlns:cdr="http://schemas.openxmlformats.org/drawingml/2006/chartDrawing">
    <cdr:from>
      <cdr:x>0.67283</cdr:x>
      <cdr:y>0.05355</cdr:y>
    </cdr:from>
    <cdr:to>
      <cdr:x>0.73874</cdr:x>
      <cdr:y>0.10941</cdr:y>
    </cdr:to>
    <cdr:sp macro="" textlink="">
      <cdr:nvSpPr>
        <cdr:cNvPr id="12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4830429" y="254400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498</a:t>
          </a:r>
        </a:p>
      </cdr:txBody>
    </cdr:sp>
  </cdr:relSizeAnchor>
  <cdr:relSizeAnchor xmlns:cdr="http://schemas.openxmlformats.org/drawingml/2006/chartDrawing">
    <cdr:from>
      <cdr:x>0.73564</cdr:x>
      <cdr:y>0.01724</cdr:y>
    </cdr:from>
    <cdr:to>
      <cdr:x>0.80154</cdr:x>
      <cdr:y>0.0731</cdr:y>
    </cdr:to>
    <cdr:sp macro="" textlink="">
      <cdr:nvSpPr>
        <cdr:cNvPr id="13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5281337" y="81905"/>
          <a:ext cx="473187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524</a:t>
          </a:r>
        </a:p>
      </cdr:txBody>
    </cdr:sp>
  </cdr:relSizeAnchor>
  <cdr:relSizeAnchor xmlns:cdr="http://schemas.openxmlformats.org/drawingml/2006/chartDrawing">
    <cdr:from>
      <cdr:x>0.79937</cdr:x>
      <cdr:y>0.05114</cdr:y>
    </cdr:from>
    <cdr:to>
      <cdr:x>0.86529</cdr:x>
      <cdr:y>0.107</cdr:y>
    </cdr:to>
    <cdr:sp macro="" textlink="">
      <cdr:nvSpPr>
        <cdr:cNvPr id="14" name="ZoneTexte 1">
          <a:extLst xmlns:a="http://schemas.openxmlformats.org/drawingml/2006/main">
            <a:ext uri="{FF2B5EF4-FFF2-40B4-BE49-F238E27FC236}">
              <a16:creationId xmlns:a16="http://schemas.microsoft.com/office/drawing/2014/main" id="{4CAC8A7D-4665-F271-B041-94E4B6988466}"/>
            </a:ext>
          </a:extLst>
        </cdr:cNvPr>
        <cdr:cNvSpPr txBox="1"/>
      </cdr:nvSpPr>
      <cdr:spPr>
        <a:xfrm xmlns:a="http://schemas.openxmlformats.org/drawingml/2006/main">
          <a:off x="5738930" y="242942"/>
          <a:ext cx="473259" cy="26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497</a:t>
          </a:r>
        </a:p>
      </cdr:txBody>
    </cdr:sp>
  </cdr:relSizeAnchor>
  <cdr:relSizeAnchor xmlns:cdr="http://schemas.openxmlformats.org/drawingml/2006/chartDrawing">
    <cdr:from>
      <cdr:x>0.82674</cdr:x>
      <cdr:y>0.12622</cdr:y>
    </cdr:from>
    <cdr:to>
      <cdr:x>0.97567</cdr:x>
      <cdr:y>0.18737</cdr:y>
    </cdr:to>
    <cdr:cxnSp macro="">
      <cdr:nvCxnSpPr>
        <cdr:cNvPr id="18" name="Connecteur droit avec flèche 17">
          <a:extLst xmlns:a="http://schemas.openxmlformats.org/drawingml/2006/main">
            <a:ext uri="{FF2B5EF4-FFF2-40B4-BE49-F238E27FC236}">
              <a16:creationId xmlns:a16="http://schemas.microsoft.com/office/drawing/2014/main" id="{6BDA82FD-552B-8EA2-61AF-52BB1358D22D}"/>
            </a:ext>
          </a:extLst>
        </cdr:cNvPr>
        <cdr:cNvCxnSpPr/>
      </cdr:nvCxnSpPr>
      <cdr:spPr>
        <a:xfrm xmlns:a="http://schemas.openxmlformats.org/drawingml/2006/main">
          <a:off x="5935422" y="599631"/>
          <a:ext cx="1069177" cy="290486"/>
        </a:xfrm>
        <a:prstGeom xmlns:a="http://schemas.openxmlformats.org/drawingml/2006/main" prst="straightConnector1">
          <a:avLst/>
        </a:prstGeom>
        <a:ln xmlns:a="http://schemas.openxmlformats.org/drawingml/2006/main" w="38100" cap="flat" cmpd="sng" algn="ctr">
          <a:solidFill>
            <a:srgbClr val="FF0000"/>
          </a:solidFill>
          <a:prstDash val="sysDot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0.87481</cdr:x>
      <cdr:y>0.92441</cdr:y>
    </cdr:from>
    <cdr:to>
      <cdr:x>0.99678</cdr:x>
      <cdr:y>0.97662</cdr:y>
    </cdr:to>
    <cdr:sp macro="" textlink="">
      <cdr:nvSpPr>
        <cdr:cNvPr id="26" name="ZoneTexte 25">
          <a:extLst xmlns:a="http://schemas.openxmlformats.org/drawingml/2006/main">
            <a:ext uri="{FF2B5EF4-FFF2-40B4-BE49-F238E27FC236}">
              <a16:creationId xmlns:a16="http://schemas.microsoft.com/office/drawing/2014/main" id="{6D324A66-8A00-20D6-980B-79FC84D76D0F}"/>
            </a:ext>
          </a:extLst>
        </cdr:cNvPr>
        <cdr:cNvSpPr txBox="1"/>
      </cdr:nvSpPr>
      <cdr:spPr>
        <a:xfrm xmlns:a="http://schemas.openxmlformats.org/drawingml/2006/main">
          <a:off x="6280485" y="4391540"/>
          <a:ext cx="875679" cy="24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>
              <a:solidFill>
                <a:schemeClr val="accent3">
                  <a:lumMod val="50000"/>
                </a:schemeClr>
              </a:solidFill>
            </a:rPr>
            <a:t>…   </a:t>
          </a:r>
          <a:r>
            <a:rPr lang="fr-FR" sz="1400" b="1" kern="1200" dirty="0">
              <a:solidFill>
                <a:schemeClr val="accent3">
                  <a:lumMod val="50000"/>
                </a:schemeClr>
              </a:solidFill>
            </a:rPr>
            <a:t>2028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BD813CE-31A7-4FD2-B0CE-B10CBFD462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2266FD-BF20-4C8E-A1A7-5D46DD21D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F236C-C4F5-43AF-B049-39D503B09FB8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488349-79D9-4099-BDE3-B656EDA47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966CE0-26AE-4A0E-B8A1-DEB66144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56C6D-DE0F-4871-9AB0-5BAD9C181F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46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E4EFD-C2FB-394F-8A98-0B69BEC55BA1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18B55-0CD7-FE42-948D-BDE96CB5C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776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18B55-0CD7-FE42-948D-BDE96CB5CF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7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332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6B1C25B-0878-E44B-A325-7B5D0F28890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D6B50E8-DAF7-8C4C-8119-75E5B94E1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12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366" y="894947"/>
            <a:ext cx="5080360" cy="277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488668"/>
            <a:ext cx="52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5CFE8D-99EC-FB48-A42A-59288DBECD8B}" type="slidenum">
              <a:rPr lang="fr-FR" sz="1600" smtClean="0">
                <a:solidFill>
                  <a:srgbClr val="3E3A61"/>
                </a:solidFill>
              </a:rPr>
              <a:pPr algn="ctr"/>
              <a:t>‹N°›</a:t>
            </a:fld>
            <a:endParaRPr lang="fr-FR" sz="1600">
              <a:solidFill>
                <a:srgbClr val="3E3A6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20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729" y="875492"/>
            <a:ext cx="5080360" cy="277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488668"/>
            <a:ext cx="52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5CFE8D-99EC-FB48-A42A-59288DBECD8B}" type="slidenum">
              <a:rPr lang="fr-FR" sz="1600" smtClean="0">
                <a:solidFill>
                  <a:srgbClr val="46B26E"/>
                </a:solidFill>
              </a:rPr>
              <a:pPr algn="ctr"/>
              <a:t>‹N°›</a:t>
            </a:fld>
            <a:endParaRPr lang="fr-FR" sz="1600">
              <a:solidFill>
                <a:srgbClr val="46B26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0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8244" y="121937"/>
            <a:ext cx="7875756" cy="119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4248"/>
            <a:ext cx="8229600" cy="482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488668"/>
            <a:ext cx="52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5CFE8D-99EC-FB48-A42A-59288DBECD8B}" type="slidenum">
              <a:rPr lang="fr-FR" sz="1600" smtClean="0">
                <a:solidFill>
                  <a:srgbClr val="3E3A61"/>
                </a:solidFill>
              </a:rPr>
              <a:pPr algn="ctr"/>
              <a:t>‹N°›</a:t>
            </a:fld>
            <a:endParaRPr lang="fr-FR" sz="1600">
              <a:solidFill>
                <a:srgbClr val="3E3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E3A6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A6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A6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A6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A6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A6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5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8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5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6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2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6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8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sv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2.svg"/><Relationship Id="rId4" Type="http://schemas.openxmlformats.org/officeDocument/2006/relationships/image" Target="../media/image45.png"/><Relationship Id="rId9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8.svg"/><Relationship Id="rId4" Type="http://schemas.openxmlformats.org/officeDocument/2006/relationships/image" Target="../media/image48.png"/><Relationship Id="rId9" Type="http://schemas.openxmlformats.org/officeDocument/2006/relationships/image" Target="../media/image8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58.sv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5.sv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7.sv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12" Type="http://schemas.openxmlformats.org/officeDocument/2006/relationships/image" Target="../media/image33.svg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7.png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Relationship Id="rId1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svg"/><Relationship Id="rId7" Type="http://schemas.openxmlformats.org/officeDocument/2006/relationships/image" Target="../media/image30.png"/><Relationship Id="rId12" Type="http://schemas.openxmlformats.org/officeDocument/2006/relationships/image" Target="../media/image4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39.svg"/><Relationship Id="rId10" Type="http://schemas.openxmlformats.org/officeDocument/2006/relationships/image" Target="../media/image44.sv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99E670-5BD3-4D43-9FB5-B622695E3F5F}"/>
              </a:ext>
            </a:extLst>
          </p:cNvPr>
          <p:cNvSpPr txBox="1"/>
          <p:nvPr/>
        </p:nvSpPr>
        <p:spPr>
          <a:xfrm>
            <a:off x="3996647" y="2244017"/>
            <a:ext cx="4661160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fr-FR" sz="2800" b="1" dirty="0">
                <a:latin typeface="Arial"/>
                <a:cs typeface="Arial"/>
              </a:rPr>
              <a:t>Elaboration du Programme Local de Prévention des Déchets Ménagers et Assimilés (PLPDMA) </a:t>
            </a:r>
          </a:p>
          <a:p>
            <a:pPr algn="r"/>
            <a:endParaRPr lang="fr-FR" sz="2000" b="1" u="sng" dirty="0">
              <a:latin typeface="Arial"/>
              <a:ea typeface="Arial" charset="0"/>
              <a:cs typeface="Arial"/>
            </a:endParaRPr>
          </a:p>
          <a:p>
            <a:pPr algn="r"/>
            <a:endParaRPr lang="fr-FR" sz="2000" b="1" u="sng" dirty="0">
              <a:latin typeface="Arial"/>
              <a:ea typeface="Arial" charset="0"/>
              <a:cs typeface="Arial"/>
            </a:endParaRPr>
          </a:p>
          <a:p>
            <a:pPr algn="r"/>
            <a:endParaRPr lang="fr-FR" sz="2000" b="1" u="sng" dirty="0">
              <a:latin typeface="Arial"/>
              <a:ea typeface="Arial" charset="0"/>
              <a:cs typeface="Arial"/>
            </a:endParaRPr>
          </a:p>
          <a:p>
            <a:pPr algn="r"/>
            <a:endParaRPr lang="fr-FR" sz="2000" b="1" u="sng" dirty="0">
              <a:latin typeface="Arial"/>
              <a:ea typeface="Arial" charset="0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7A6A90-932D-5797-040C-068324E87D5C}"/>
              </a:ext>
            </a:extLst>
          </p:cNvPr>
          <p:cNvSpPr txBox="1"/>
          <p:nvPr/>
        </p:nvSpPr>
        <p:spPr>
          <a:xfrm>
            <a:off x="2866490" y="4801064"/>
            <a:ext cx="6130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u="sng" dirty="0">
                <a:latin typeface="Arial"/>
                <a:ea typeface="Arial" charset="0"/>
                <a:cs typeface="Arial"/>
              </a:rPr>
              <a:t>Synthèse du projet de PLPDMA 2022-2028</a:t>
            </a:r>
          </a:p>
          <a:p>
            <a:pPr algn="r"/>
            <a:endParaRPr lang="fr-FR" sz="2000" b="1" dirty="0">
              <a:latin typeface="Arial"/>
              <a:cs typeface="Arial"/>
            </a:endParaRPr>
          </a:p>
          <a:p>
            <a:pPr algn="r"/>
            <a:endParaRPr lang="fr-FR" sz="2000" b="1" dirty="0">
              <a:latin typeface="Arial"/>
              <a:cs typeface="Arial"/>
            </a:endParaRPr>
          </a:p>
          <a:p>
            <a:pPr algn="r"/>
            <a:endParaRPr lang="fr-FR" sz="2000" b="1" dirty="0">
              <a:latin typeface="Arial"/>
              <a:cs typeface="Arial"/>
            </a:endParaRPr>
          </a:p>
          <a:p>
            <a:pPr algn="r"/>
            <a:endParaRPr lang="fr-FR" sz="2000" b="1" dirty="0">
              <a:latin typeface="Arial"/>
              <a:cs typeface="Arial"/>
            </a:endParaRPr>
          </a:p>
          <a:p>
            <a:pPr algn="r"/>
            <a:r>
              <a:rPr lang="fr-FR" sz="2000" b="1" dirty="0">
                <a:solidFill>
                  <a:srgbClr val="5F6368"/>
                </a:solidFill>
                <a:latin typeface="arial" panose="020B0604020202020204" pitchFamily="34" charset="0"/>
              </a:rPr>
              <a:t>Mise en consultation – octobre 2023 </a:t>
            </a:r>
            <a:endParaRPr lang="fr-FR" sz="2000" b="1" dirty="0">
              <a:latin typeface="Arial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74" y="603411"/>
            <a:ext cx="4534933" cy="12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5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6"/>
            <a:ext cx="7438490" cy="912697"/>
          </a:xfrm>
        </p:spPr>
        <p:txBody>
          <a:bodyPr>
            <a:normAutofit fontScale="90000"/>
          </a:bodyPr>
          <a:lstStyle/>
          <a:p>
            <a:r>
              <a:rPr lang="fr-FR" sz="2800" u="sng"/>
              <a:t>Axe 1</a:t>
            </a:r>
            <a:r>
              <a:rPr lang="fr-FR" sz="2800"/>
              <a:t> : Sensibiliser et accompagner les ménages dans la prévention des déchets </a:t>
            </a:r>
            <a:br>
              <a:rPr lang="fr-FR" sz="2800"/>
            </a:br>
            <a:endParaRPr lang="fr-FR" sz="2800"/>
          </a:p>
        </p:txBody>
      </p:sp>
      <p:pic>
        <p:nvPicPr>
          <p:cNvPr id="6" name="Graphique 5" descr="Groupe avec un remplissage uni">
            <a:extLst>
              <a:ext uri="{FF2B5EF4-FFF2-40B4-BE49-F238E27FC236}">
                <a16:creationId xmlns:a16="http://schemas.microsoft.com/office/drawing/2014/main" id="{9EF36202-D3DD-5A90-4D94-C8185AED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72400" y="16126"/>
            <a:ext cx="914400" cy="9144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0223B29-85AA-7264-8EEF-29CE625DA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05277"/>
              </p:ext>
            </p:extLst>
          </p:nvPr>
        </p:nvGraphicFramePr>
        <p:xfrm>
          <a:off x="142324" y="1059676"/>
          <a:ext cx="8859351" cy="54164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4988">
                  <a:extLst>
                    <a:ext uri="{9D8B030D-6E8A-4147-A177-3AD203B41FA5}">
                      <a16:colId xmlns:a16="http://schemas.microsoft.com/office/drawing/2014/main" val="478092196"/>
                    </a:ext>
                  </a:extLst>
                </a:gridCol>
                <a:gridCol w="2640459">
                  <a:extLst>
                    <a:ext uri="{9D8B030D-6E8A-4147-A177-3AD203B41FA5}">
                      <a16:colId xmlns:a16="http://schemas.microsoft.com/office/drawing/2014/main" val="353391464"/>
                    </a:ext>
                  </a:extLst>
                </a:gridCol>
                <a:gridCol w="933682">
                  <a:extLst>
                    <a:ext uri="{9D8B030D-6E8A-4147-A177-3AD203B41FA5}">
                      <a16:colId xmlns:a16="http://schemas.microsoft.com/office/drawing/2014/main" val="2681880655"/>
                    </a:ext>
                  </a:extLst>
                </a:gridCol>
                <a:gridCol w="1028682">
                  <a:extLst>
                    <a:ext uri="{9D8B030D-6E8A-4147-A177-3AD203B41FA5}">
                      <a16:colId xmlns:a16="http://schemas.microsoft.com/office/drawing/2014/main" val="3985951649"/>
                    </a:ext>
                  </a:extLst>
                </a:gridCol>
                <a:gridCol w="164386">
                  <a:extLst>
                    <a:ext uri="{9D8B030D-6E8A-4147-A177-3AD203B41FA5}">
                      <a16:colId xmlns:a16="http://schemas.microsoft.com/office/drawing/2014/main" val="3792411491"/>
                    </a:ext>
                  </a:extLst>
                </a:gridCol>
                <a:gridCol w="649443">
                  <a:extLst>
                    <a:ext uri="{9D8B030D-6E8A-4147-A177-3AD203B41FA5}">
                      <a16:colId xmlns:a16="http://schemas.microsoft.com/office/drawing/2014/main" val="2021403846"/>
                    </a:ext>
                  </a:extLst>
                </a:gridCol>
                <a:gridCol w="687711">
                  <a:extLst>
                    <a:ext uri="{9D8B030D-6E8A-4147-A177-3AD203B41FA5}">
                      <a16:colId xmlns:a16="http://schemas.microsoft.com/office/drawing/2014/main" val="3021879715"/>
                    </a:ext>
                  </a:extLst>
                </a:gridCol>
              </a:tblGrid>
              <a:tr h="2329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Actions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2027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58277"/>
                  </a:ext>
                </a:extLst>
              </a:tr>
              <a:tr h="25853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Réduire les textiles sanitaires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Promotion et subvention de  produits hygiéniques (serviettes/culottes menstruelles) et langes lavables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/>
                      </a:r>
                      <a:br>
                        <a:rPr lang="fr-FR" sz="1600" b="1" dirty="0">
                          <a:effectLst/>
                        </a:rPr>
                      </a:br>
                      <a:r>
                        <a:rPr lang="fr-FR" sz="1600" b="1" dirty="0">
                          <a:effectLst/>
                        </a:rPr>
                        <a:t>Promotion d’alternatives à l'utilisation de lingettes jetables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Subvention de kits menstruels pour les personnes de plus de 25 ans :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 200 kits en 2024</a:t>
                      </a: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Subvention de kits de langes lavables :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10 kits en 2024</a:t>
                      </a: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Recensement des entreprises de lavage à proximité du territoire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Promotion de l'utilisation des produits hygiéniques et langes lavables et des alternatives aux lingettes jetables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Subvention de kits menstruels au-delà de 25 ans :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200 kits/an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Subvention de langes lavables: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20 kits/an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Poursuite de la promotion, prise en compte et partage des retours d'expérience des familles tests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25957"/>
                  </a:ext>
                </a:extLst>
              </a:tr>
              <a:tr h="22465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Des outils d'incitation organisationnels et tarifaires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Mise en place d'une tarification incitative et contrôle des dépôts sauvages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Communication auprès des usagers sur la mise en place à venir d'une tarification incitative</a:t>
                      </a: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 err="1">
                          <a:effectLst/>
                        </a:rPr>
                        <a:t>Commu-nication</a:t>
                      </a:r>
                      <a:endParaRPr lang="fr-FR" sz="1600" dirty="0">
                        <a:effectLst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Facturation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à blanc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 Mise en place effective de la TEOM incitative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Contrôle des dépôts sauvages par la brigade verte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 Mise en place effective de la TEOM incitative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Contrôle des dépôts sauvages par la brigade verte </a:t>
                      </a:r>
                      <a:endParaRPr lang="fr-FR" dirty="0"/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339044"/>
                  </a:ext>
                </a:extLst>
              </a:tr>
            </a:tbl>
          </a:graphicData>
        </a:graphic>
      </p:graphicFrame>
      <p:pic>
        <p:nvPicPr>
          <p:cNvPr id="5" name="Graphique 4" descr="Couche avec un remplissage uni">
            <a:extLst>
              <a:ext uri="{FF2B5EF4-FFF2-40B4-BE49-F238E27FC236}">
                <a16:creationId xmlns:a16="http://schemas.microsoft.com/office/drawing/2014/main" id="{366AA68B-F175-56A5-BC98-3031DA4E4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430" y="1353583"/>
            <a:ext cx="667821" cy="667821"/>
          </a:xfrm>
          <a:prstGeom prst="rect">
            <a:avLst/>
          </a:prstGeom>
        </p:spPr>
      </p:pic>
      <p:pic>
        <p:nvPicPr>
          <p:cNvPr id="8" name="Graphique 7" descr="Euro avec un remplissage uni">
            <a:extLst>
              <a:ext uri="{FF2B5EF4-FFF2-40B4-BE49-F238E27FC236}">
                <a16:creationId xmlns:a16="http://schemas.microsoft.com/office/drawing/2014/main" id="{D432AC24-8AD8-F332-4928-E3714B888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7761" y="4366517"/>
            <a:ext cx="493160" cy="4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7"/>
            <a:ext cx="7108420" cy="474138"/>
          </a:xfrm>
        </p:spPr>
        <p:txBody>
          <a:bodyPr>
            <a:noAutofit/>
          </a:bodyPr>
          <a:lstStyle/>
          <a:p>
            <a:r>
              <a:rPr lang="fr-FR" sz="2500" b="1" u="sng"/>
              <a:t>Axe 2</a:t>
            </a:r>
            <a:r>
              <a:rPr lang="fr-FR" sz="2500"/>
              <a:t> : Réduire les biodéchets </a:t>
            </a:r>
            <a:endParaRPr lang="fr-FR" sz="40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E03AB31-4211-6430-155A-2C8BE0857ADC}"/>
              </a:ext>
            </a:extLst>
          </p:cNvPr>
          <p:cNvSpPr/>
          <p:nvPr/>
        </p:nvSpPr>
        <p:spPr>
          <a:xfrm>
            <a:off x="7791649" y="12652"/>
            <a:ext cx="914401" cy="793969"/>
          </a:xfrm>
          <a:prstGeom prst="ellipse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4D541D1-CD62-4FA7-A6B4-3A96F41F2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55217"/>
              </p:ext>
            </p:extLst>
          </p:nvPr>
        </p:nvGraphicFramePr>
        <p:xfrm>
          <a:off x="118324" y="858712"/>
          <a:ext cx="8907352" cy="5938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5594">
                  <a:extLst>
                    <a:ext uri="{9D8B030D-6E8A-4147-A177-3AD203B41FA5}">
                      <a16:colId xmlns:a16="http://schemas.microsoft.com/office/drawing/2014/main" val="3524827096"/>
                    </a:ext>
                  </a:extLst>
                </a:gridCol>
                <a:gridCol w="2735555">
                  <a:extLst>
                    <a:ext uri="{9D8B030D-6E8A-4147-A177-3AD203B41FA5}">
                      <a16:colId xmlns:a16="http://schemas.microsoft.com/office/drawing/2014/main" val="337329550"/>
                    </a:ext>
                  </a:extLst>
                </a:gridCol>
                <a:gridCol w="995430">
                  <a:extLst>
                    <a:ext uri="{9D8B030D-6E8A-4147-A177-3AD203B41FA5}">
                      <a16:colId xmlns:a16="http://schemas.microsoft.com/office/drawing/2014/main" val="3594243447"/>
                    </a:ext>
                  </a:extLst>
                </a:gridCol>
                <a:gridCol w="852410">
                  <a:extLst>
                    <a:ext uri="{9D8B030D-6E8A-4147-A177-3AD203B41FA5}">
                      <a16:colId xmlns:a16="http://schemas.microsoft.com/office/drawing/2014/main" val="516816597"/>
                    </a:ext>
                  </a:extLst>
                </a:gridCol>
                <a:gridCol w="948306">
                  <a:extLst>
                    <a:ext uri="{9D8B030D-6E8A-4147-A177-3AD203B41FA5}">
                      <a16:colId xmlns:a16="http://schemas.microsoft.com/office/drawing/2014/main" val="1387048804"/>
                    </a:ext>
                  </a:extLst>
                </a:gridCol>
                <a:gridCol w="880057">
                  <a:extLst>
                    <a:ext uri="{9D8B030D-6E8A-4147-A177-3AD203B41FA5}">
                      <a16:colId xmlns:a16="http://schemas.microsoft.com/office/drawing/2014/main" val="1316575235"/>
                    </a:ext>
                  </a:extLst>
                </a:gridCol>
              </a:tblGrid>
              <a:tr h="3958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Actions</a:t>
                      </a: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2025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2026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2027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2028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17378"/>
                  </a:ext>
                </a:extLst>
              </a:tr>
              <a:tr h="217799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Gaspillage alimentaire</a:t>
                      </a:r>
                      <a:r>
                        <a:rPr lang="fr-FR" sz="1600" b="1" dirty="0">
                          <a:effectLst/>
                        </a:rPr>
                        <a:t/>
                      </a:r>
                      <a:br>
                        <a:rPr lang="fr-FR" sz="1600" b="1" dirty="0">
                          <a:effectLst/>
                        </a:rPr>
                      </a:br>
                      <a:r>
                        <a:rPr lang="fr-FR" sz="1600" b="1" dirty="0">
                          <a:effectLst/>
                        </a:rPr>
                        <a:t>Sensibiliser les usagers mais aussi les établissements de restauration collective, les commerces alimentaires et les marchés forains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Sensibilisation à la lutte contre le gaspillage alimentaire : 10 écoles/an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effectLst/>
                        </a:rPr>
                        <a:t>Contrôle et promotion de l’utilisation des doggy-bag :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5 nouveaux établissements encourageant la pratique par an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effectLst/>
                        </a:rPr>
                        <a:t>Don alimentaire sur les marchés forains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1 opération par mois sur un marché du territoire, soit 12/an. </a:t>
                      </a:r>
                      <a:b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</a:br>
                      <a:endParaRPr lang="fr-FR" sz="1600" b="1" dirty="0">
                        <a:solidFill>
                          <a:srgbClr val="46B26E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effectLst/>
                        </a:rPr>
                        <a:t>Promotion de la vente d'invendus à prix réduits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/>
                      </a:r>
                      <a:b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</a:br>
                      <a:endParaRPr lang="fr-FR" sz="1600" b="1" dirty="0">
                        <a:solidFill>
                          <a:srgbClr val="46B26E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effectLst/>
                        </a:rPr>
                        <a:t>Don ou vente à bas prix des restes des repas du restaurant universitaire aux étudiants et  au personnel, dans des contenants consignés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2699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Déchets verts</a:t>
                      </a:r>
                      <a:r>
                        <a:rPr lang="fr-FR" sz="1600" b="1" dirty="0">
                          <a:effectLst/>
                        </a:rPr>
                        <a:t/>
                      </a:r>
                      <a:br>
                        <a:rPr lang="fr-FR" sz="1600" b="1" dirty="0">
                          <a:effectLst/>
                        </a:rPr>
                      </a:br>
                      <a:r>
                        <a:rPr lang="fr-FR" sz="1600" b="1" dirty="0">
                          <a:effectLst/>
                        </a:rPr>
                        <a:t>Accompagner les usagers à la réduction de leur déchets végétaux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Acquisition de broyeurs supplémentaires et/ou mise en commun des broyeurs des communes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Mise à disposition des broyeurs sur rendez-vous et organisation de jours de broyage sur les communes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</a:rPr>
                        <a:t>Mise à disposition de broyeurs sur rendez-vous et organisation de jours de broyage dans les communes :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30 jours de broyage/an par an</a:t>
                      </a:r>
                      <a:endParaRPr lang="fr-FR" sz="1600" dirty="0">
                        <a:effectLst/>
                      </a:endParaRPr>
                    </a:p>
                    <a:p>
                      <a:pPr algn="l"/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Communication sur des guide de gestion raisonnée des espaces verts </a:t>
                      </a:r>
                    </a:p>
                    <a:p>
                      <a:pPr algn="l"/>
                      <a:endParaRPr lang="fr-FR" sz="1600" dirty="0">
                        <a:effectLst/>
                      </a:endParaRPr>
                    </a:p>
                    <a:p>
                      <a:pPr algn="l"/>
                      <a:r>
                        <a:rPr lang="fr-FR" sz="1600" dirty="0">
                          <a:effectLst/>
                        </a:rPr>
                        <a:t>Visites/ateliers sur les sites de jardins pédagogiques et partagés </a:t>
                      </a:r>
                      <a:endParaRPr lang="fr-FR" sz="2000" dirty="0"/>
                    </a:p>
                  </a:txBody>
                  <a:tcPr marL="26853" marR="2685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83308"/>
                  </a:ext>
                </a:extLst>
              </a:tr>
            </a:tbl>
          </a:graphicData>
        </a:graphic>
      </p:graphicFrame>
      <p:pic>
        <p:nvPicPr>
          <p:cNvPr id="5" name="Graphique 4" descr="Fourchette et couteau contour">
            <a:extLst>
              <a:ext uri="{FF2B5EF4-FFF2-40B4-BE49-F238E27FC236}">
                <a16:creationId xmlns:a16="http://schemas.microsoft.com/office/drawing/2014/main" id="{438E92C1-404A-D162-98A8-C197C9ABE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9708" y="1356474"/>
            <a:ext cx="634429" cy="634429"/>
          </a:xfrm>
          <a:prstGeom prst="rect">
            <a:avLst/>
          </a:prstGeom>
        </p:spPr>
      </p:pic>
      <p:pic>
        <p:nvPicPr>
          <p:cNvPr id="8" name="Graphique 7" descr="Kiosque avec un remplissage uni">
            <a:extLst>
              <a:ext uri="{FF2B5EF4-FFF2-40B4-BE49-F238E27FC236}">
                <a16:creationId xmlns:a16="http://schemas.microsoft.com/office/drawing/2014/main" id="{1C24FC1A-2301-2009-AAC3-CA5EC4AB6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8850" y="2538984"/>
            <a:ext cx="644387" cy="644387"/>
          </a:xfrm>
          <a:prstGeom prst="rect">
            <a:avLst/>
          </a:prstGeom>
        </p:spPr>
      </p:pic>
      <p:pic>
        <p:nvPicPr>
          <p:cNvPr id="12" name="Graphique 11" descr="Boîte à déjeuner avec un remplissage uni">
            <a:extLst>
              <a:ext uri="{FF2B5EF4-FFF2-40B4-BE49-F238E27FC236}">
                <a16:creationId xmlns:a16="http://schemas.microsoft.com/office/drawing/2014/main" id="{D799AFC5-57F1-A59F-FF6C-B5EA7413B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62964" y="1783890"/>
            <a:ext cx="587561" cy="587561"/>
          </a:xfrm>
          <a:prstGeom prst="rect">
            <a:avLst/>
          </a:prstGeom>
        </p:spPr>
      </p:pic>
      <p:pic>
        <p:nvPicPr>
          <p:cNvPr id="13" name="Graphique 12" descr="Scène de colline avec un remplissage uni">
            <a:extLst>
              <a:ext uri="{FF2B5EF4-FFF2-40B4-BE49-F238E27FC236}">
                <a16:creationId xmlns:a16="http://schemas.microsoft.com/office/drawing/2014/main" id="{544AC9B4-22F4-BB6D-4148-A1B9520BBA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55495" y="4443574"/>
            <a:ext cx="698642" cy="6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7"/>
            <a:ext cx="7108420" cy="474138"/>
          </a:xfrm>
        </p:spPr>
        <p:txBody>
          <a:bodyPr>
            <a:noAutofit/>
          </a:bodyPr>
          <a:lstStyle/>
          <a:p>
            <a:r>
              <a:rPr lang="fr-FR" sz="2500" b="1" u="sng"/>
              <a:t>Axe 2</a:t>
            </a:r>
            <a:r>
              <a:rPr lang="fr-FR" sz="2500"/>
              <a:t> : Réduire les biodéchets </a:t>
            </a:r>
            <a:endParaRPr lang="fr-FR" sz="40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E03AB31-4211-6430-155A-2C8BE0857ADC}"/>
              </a:ext>
            </a:extLst>
          </p:cNvPr>
          <p:cNvSpPr/>
          <p:nvPr/>
        </p:nvSpPr>
        <p:spPr>
          <a:xfrm>
            <a:off x="7791650" y="72440"/>
            <a:ext cx="914401" cy="793969"/>
          </a:xfrm>
          <a:prstGeom prst="ellipse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4D541D1-CD62-4FA7-A6B4-3A96F41F2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92428"/>
              </p:ext>
            </p:extLst>
          </p:nvPr>
        </p:nvGraphicFramePr>
        <p:xfrm>
          <a:off x="247850" y="1482291"/>
          <a:ext cx="8648299" cy="3573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0397">
                  <a:extLst>
                    <a:ext uri="{9D8B030D-6E8A-4147-A177-3AD203B41FA5}">
                      <a16:colId xmlns:a16="http://schemas.microsoft.com/office/drawing/2014/main" val="3524827096"/>
                    </a:ext>
                  </a:extLst>
                </a:gridCol>
                <a:gridCol w="1076733">
                  <a:extLst>
                    <a:ext uri="{9D8B030D-6E8A-4147-A177-3AD203B41FA5}">
                      <a16:colId xmlns:a16="http://schemas.microsoft.com/office/drawing/2014/main" val="337329550"/>
                    </a:ext>
                  </a:extLst>
                </a:gridCol>
                <a:gridCol w="1118314">
                  <a:extLst>
                    <a:ext uri="{9D8B030D-6E8A-4147-A177-3AD203B41FA5}">
                      <a16:colId xmlns:a16="http://schemas.microsoft.com/office/drawing/2014/main" val="2318579630"/>
                    </a:ext>
                  </a:extLst>
                </a:gridCol>
                <a:gridCol w="1090357">
                  <a:extLst>
                    <a:ext uri="{9D8B030D-6E8A-4147-A177-3AD203B41FA5}">
                      <a16:colId xmlns:a16="http://schemas.microsoft.com/office/drawing/2014/main" val="4265350882"/>
                    </a:ext>
                  </a:extLst>
                </a:gridCol>
                <a:gridCol w="1314019">
                  <a:extLst>
                    <a:ext uri="{9D8B030D-6E8A-4147-A177-3AD203B41FA5}">
                      <a16:colId xmlns:a16="http://schemas.microsoft.com/office/drawing/2014/main" val="1387048804"/>
                    </a:ext>
                  </a:extLst>
                </a:gridCol>
                <a:gridCol w="568479">
                  <a:extLst>
                    <a:ext uri="{9D8B030D-6E8A-4147-A177-3AD203B41FA5}">
                      <a16:colId xmlns:a16="http://schemas.microsoft.com/office/drawing/2014/main" val="1316575235"/>
                    </a:ext>
                  </a:extLst>
                </a:gridCol>
              </a:tblGrid>
              <a:tr h="2238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Actions</a:t>
                      </a: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2027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2028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17378"/>
                  </a:ext>
                </a:extLst>
              </a:tr>
              <a:tr h="33297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Compostage et gestion de proximité</a:t>
                      </a:r>
                      <a:r>
                        <a:rPr lang="fr-FR" sz="1600" b="1" dirty="0">
                          <a:effectLst/>
                        </a:rPr>
                        <a:t/>
                      </a:r>
                      <a:br>
                        <a:rPr lang="fr-FR" sz="1600" b="1" dirty="0">
                          <a:effectLst/>
                        </a:rPr>
                      </a:br>
                      <a:r>
                        <a:rPr lang="fr-FR" sz="1600" b="1" dirty="0">
                          <a:effectLst/>
                        </a:rPr>
                        <a:t>Intensifier le déploiement du compostage, à travers l'aide à l'achat de composteurs pour les ménages, et la mise en place de sites de compostage collectifs pour les zones d'habitat denses et certains établissements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Poursuite du déploiement du compostage individuel : </a:t>
                      </a:r>
                      <a:r>
                        <a:rPr lang="fr-FR" sz="1600" b="1" kern="1200" dirty="0">
                          <a:solidFill>
                            <a:srgbClr val="46B2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objectif 30% de l’habitat pavillonnaire équipé par </a:t>
                      </a:r>
                      <a:r>
                        <a:rPr lang="fr-FR" sz="1600" b="1" kern="1200" dirty="0" smtClean="0">
                          <a:solidFill>
                            <a:srgbClr val="46B2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600" b="1" kern="1200" baseline="0" dirty="0" smtClean="0">
                          <a:solidFill>
                            <a:srgbClr val="46B2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Grand Longwy </a:t>
                      </a:r>
                      <a:r>
                        <a:rPr lang="fr-FR" sz="1600" b="1" kern="1200" dirty="0" smtClean="0">
                          <a:solidFill>
                            <a:srgbClr val="46B2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600" b="1" kern="1200" dirty="0">
                          <a:solidFill>
                            <a:srgbClr val="46B2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 PLPDMA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Poursuite du déploiement de sites de compostage partagé dans les logements collectifs et don de composteurs dans les écoles et établissements médico-sociaux (EPHAD) intéressées : 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objectif 50 nouveaux sites de compostage collectif par an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Développement de jardins partagés et pédagogiques dans les établissements scolaires et socio-médicaux et de potagers en pieds d’immeubles :</a:t>
                      </a: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 objectif 5 nouveaux sites par an </a:t>
                      </a:r>
                      <a:endParaRPr lang="fr-FR" sz="1600" b="1" dirty="0">
                        <a:solidFill>
                          <a:srgbClr val="46B26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3" marR="2685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69188"/>
                  </a:ext>
                </a:extLst>
              </a:tr>
            </a:tbl>
          </a:graphicData>
        </a:graphic>
      </p:graphicFrame>
      <p:pic>
        <p:nvPicPr>
          <p:cNvPr id="9" name="Graphique 8" descr="Compost avec un remplissage uni">
            <a:extLst>
              <a:ext uri="{FF2B5EF4-FFF2-40B4-BE49-F238E27FC236}">
                <a16:creationId xmlns:a16="http://schemas.microsoft.com/office/drawing/2014/main" id="{B39F1EDC-87AF-DD31-D248-9BA7BA45C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0820" y="17614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90" y="0"/>
            <a:ext cx="7108420" cy="1350037"/>
          </a:xfrm>
        </p:spPr>
        <p:txBody>
          <a:bodyPr>
            <a:noAutofit/>
          </a:bodyPr>
          <a:lstStyle/>
          <a:p>
            <a:r>
              <a:rPr lang="fr-FR" sz="2500" b="1" u="sng" dirty="0"/>
              <a:t>Axe 3</a:t>
            </a:r>
            <a:r>
              <a:rPr lang="fr-FR" sz="2500" dirty="0"/>
              <a:t> : Faire </a:t>
            </a:r>
            <a:r>
              <a:rPr lang="fr-FR" sz="2500" dirty="0" smtClean="0"/>
              <a:t>du Grand Longwy et </a:t>
            </a:r>
            <a:r>
              <a:rPr lang="fr-FR" sz="2500" dirty="0"/>
              <a:t>des communes des acteurs exemplaires en matière de prévention des déchets </a:t>
            </a:r>
            <a:endParaRPr lang="fr-FR" sz="4000" dirty="0"/>
          </a:p>
        </p:txBody>
      </p:sp>
      <p:pic>
        <p:nvPicPr>
          <p:cNvPr id="3" name="Graphique 2" descr="Badge coche avec un remplissage uni">
            <a:extLst>
              <a:ext uri="{FF2B5EF4-FFF2-40B4-BE49-F238E27FC236}">
                <a16:creationId xmlns:a16="http://schemas.microsoft.com/office/drawing/2014/main" id="{D844B8AD-BBF8-2D58-B7E4-42A5C123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6210" y="58654"/>
            <a:ext cx="914400" cy="9144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C2D8F31-2846-8E04-3B02-5FB9854C9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52550"/>
              </p:ext>
            </p:extLst>
          </p:nvPr>
        </p:nvGraphicFramePr>
        <p:xfrm>
          <a:off x="332071" y="1371599"/>
          <a:ext cx="8708539" cy="51131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9514">
                  <a:extLst>
                    <a:ext uri="{9D8B030D-6E8A-4147-A177-3AD203B41FA5}">
                      <a16:colId xmlns:a16="http://schemas.microsoft.com/office/drawing/2014/main" val="631575289"/>
                    </a:ext>
                  </a:extLst>
                </a:gridCol>
                <a:gridCol w="2344755">
                  <a:extLst>
                    <a:ext uri="{9D8B030D-6E8A-4147-A177-3AD203B41FA5}">
                      <a16:colId xmlns:a16="http://schemas.microsoft.com/office/drawing/2014/main" val="386325061"/>
                    </a:ext>
                  </a:extLst>
                </a:gridCol>
                <a:gridCol w="1212592">
                  <a:extLst>
                    <a:ext uri="{9D8B030D-6E8A-4147-A177-3AD203B41FA5}">
                      <a16:colId xmlns:a16="http://schemas.microsoft.com/office/drawing/2014/main" val="3212692070"/>
                    </a:ext>
                  </a:extLst>
                </a:gridCol>
                <a:gridCol w="1254924">
                  <a:extLst>
                    <a:ext uri="{9D8B030D-6E8A-4147-A177-3AD203B41FA5}">
                      <a16:colId xmlns:a16="http://schemas.microsoft.com/office/drawing/2014/main" val="2759922833"/>
                    </a:ext>
                  </a:extLst>
                </a:gridCol>
                <a:gridCol w="487449">
                  <a:extLst>
                    <a:ext uri="{9D8B030D-6E8A-4147-A177-3AD203B41FA5}">
                      <a16:colId xmlns:a16="http://schemas.microsoft.com/office/drawing/2014/main" val="1078319015"/>
                    </a:ext>
                  </a:extLst>
                </a:gridCol>
                <a:gridCol w="539305">
                  <a:extLst>
                    <a:ext uri="{9D8B030D-6E8A-4147-A177-3AD203B41FA5}">
                      <a16:colId xmlns:a16="http://schemas.microsoft.com/office/drawing/2014/main" val="251527845"/>
                    </a:ext>
                  </a:extLst>
                </a:gridCol>
              </a:tblGrid>
              <a:tr h="49821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Actions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2027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2028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6583"/>
                  </a:ext>
                </a:extLst>
              </a:tr>
              <a:tr h="235937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Achat durable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Intégrer dans les marchés des clauses environnementales et des prescriptions relatives à la prévention des déchets.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Groupes de travail pour la rédaction d'un guide d'achat durable et mise en commun des bonnes pratiques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extLst>
                  <a:ext uri="{0D108BD9-81ED-4DB2-BD59-A6C34878D82A}">
                    <a16:rowId xmlns:a16="http://schemas.microsoft.com/office/drawing/2014/main" val="3785191880"/>
                  </a:ext>
                </a:extLst>
              </a:tr>
              <a:tr h="212024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sng" dirty="0">
                          <a:effectLst/>
                        </a:rPr>
                        <a:t>Urbanisme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Rédaction d’un PLUI intégrants des prescriptions pour la prévention des déchets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Travail avec les bailleurs et syndicats </a:t>
                      </a: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Rédaction d'un PLUi intégrant des prescriptions pour la prévention et la gestion des déchets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GT avec les bailleurs pour les inciter à mettre en place des actions de prévention 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32013" marR="32013" marT="0" marB="0" anchor="ctr"/>
                </a:tc>
                <a:extLst>
                  <a:ext uri="{0D108BD9-81ED-4DB2-BD59-A6C34878D82A}">
                    <a16:rowId xmlns:a16="http://schemas.microsoft.com/office/drawing/2014/main" val="2474384040"/>
                  </a:ext>
                </a:extLst>
              </a:tr>
            </a:tbl>
          </a:graphicData>
        </a:graphic>
      </p:graphicFrame>
      <p:pic>
        <p:nvPicPr>
          <p:cNvPr id="5" name="Graphique 4" descr="Liste avec un remplissage uni">
            <a:extLst>
              <a:ext uri="{FF2B5EF4-FFF2-40B4-BE49-F238E27FC236}">
                <a16:creationId xmlns:a16="http://schemas.microsoft.com/office/drawing/2014/main" id="{F0103851-9169-2A0B-7451-68816D5A2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65106" y="1954066"/>
            <a:ext cx="816796" cy="816796"/>
          </a:xfrm>
          <a:prstGeom prst="rect">
            <a:avLst/>
          </a:prstGeom>
        </p:spPr>
      </p:pic>
      <p:pic>
        <p:nvPicPr>
          <p:cNvPr id="8" name="Graphique 7" descr="Architecture avec un remplissage uni">
            <a:extLst>
              <a:ext uri="{FF2B5EF4-FFF2-40B4-BE49-F238E27FC236}">
                <a16:creationId xmlns:a16="http://schemas.microsoft.com/office/drawing/2014/main" id="{C72281AB-2D0E-B54C-397E-1DC5C7C84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65106" y="42159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90" y="0"/>
            <a:ext cx="7108420" cy="1350037"/>
          </a:xfrm>
        </p:spPr>
        <p:txBody>
          <a:bodyPr>
            <a:noAutofit/>
          </a:bodyPr>
          <a:lstStyle/>
          <a:p>
            <a:r>
              <a:rPr lang="fr-FR" sz="2500" b="1" u="sng" dirty="0"/>
              <a:t>Axe 3</a:t>
            </a:r>
            <a:r>
              <a:rPr lang="fr-FR" sz="2500" dirty="0"/>
              <a:t> : Faire </a:t>
            </a:r>
            <a:r>
              <a:rPr lang="fr-FR" sz="2500" dirty="0"/>
              <a:t>du Grand Longwy et </a:t>
            </a:r>
            <a:r>
              <a:rPr lang="fr-FR" sz="2500" dirty="0"/>
              <a:t>des communes des acteurs exemplaires en matière de prévention des déchets </a:t>
            </a:r>
            <a:endParaRPr lang="fr-FR" sz="4000" dirty="0"/>
          </a:p>
        </p:txBody>
      </p:sp>
      <p:pic>
        <p:nvPicPr>
          <p:cNvPr id="3" name="Graphique 2" descr="Badge coche avec un remplissage uni">
            <a:extLst>
              <a:ext uri="{FF2B5EF4-FFF2-40B4-BE49-F238E27FC236}">
                <a16:creationId xmlns:a16="http://schemas.microsoft.com/office/drawing/2014/main" id="{D844B8AD-BBF8-2D58-B7E4-42A5C123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6210" y="0"/>
            <a:ext cx="914400" cy="91440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0BFC8B-2128-BF62-84C7-560C3AD36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10133"/>
              </p:ext>
            </p:extLst>
          </p:nvPr>
        </p:nvGraphicFramePr>
        <p:xfrm>
          <a:off x="325690" y="1278118"/>
          <a:ext cx="8714920" cy="51557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2427">
                  <a:extLst>
                    <a:ext uri="{9D8B030D-6E8A-4147-A177-3AD203B41FA5}">
                      <a16:colId xmlns:a16="http://schemas.microsoft.com/office/drawing/2014/main" val="2038978763"/>
                    </a:ext>
                  </a:extLst>
                </a:gridCol>
                <a:gridCol w="1738833">
                  <a:extLst>
                    <a:ext uri="{9D8B030D-6E8A-4147-A177-3AD203B41FA5}">
                      <a16:colId xmlns:a16="http://schemas.microsoft.com/office/drawing/2014/main" val="1297641252"/>
                    </a:ext>
                  </a:extLst>
                </a:gridCol>
                <a:gridCol w="967524">
                  <a:extLst>
                    <a:ext uri="{9D8B030D-6E8A-4147-A177-3AD203B41FA5}">
                      <a16:colId xmlns:a16="http://schemas.microsoft.com/office/drawing/2014/main" val="3529164933"/>
                    </a:ext>
                  </a:extLst>
                </a:gridCol>
                <a:gridCol w="997598">
                  <a:extLst>
                    <a:ext uri="{9D8B030D-6E8A-4147-A177-3AD203B41FA5}">
                      <a16:colId xmlns:a16="http://schemas.microsoft.com/office/drawing/2014/main" val="2059287826"/>
                    </a:ext>
                  </a:extLst>
                </a:gridCol>
                <a:gridCol w="619533">
                  <a:extLst>
                    <a:ext uri="{9D8B030D-6E8A-4147-A177-3AD203B41FA5}">
                      <a16:colId xmlns:a16="http://schemas.microsoft.com/office/drawing/2014/main" val="3352901268"/>
                    </a:ext>
                  </a:extLst>
                </a:gridCol>
                <a:gridCol w="1369005">
                  <a:extLst>
                    <a:ext uri="{9D8B030D-6E8A-4147-A177-3AD203B41FA5}">
                      <a16:colId xmlns:a16="http://schemas.microsoft.com/office/drawing/2014/main" val="1030960961"/>
                    </a:ext>
                  </a:extLst>
                </a:gridCol>
              </a:tblGrid>
              <a:tr h="4313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</a:rPr>
                        <a:t>Rappels des sous-axes</a:t>
                      </a: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2024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2025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2026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2027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2028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64995"/>
                  </a:ext>
                </a:extLst>
              </a:tr>
              <a:tr h="21634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>Espaces verts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Réduire les déchets liés à l’entretien des espaces verts publics</a:t>
                      </a: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Déploiement de la gestion raisonnée des espaces verts  (espèces à pousse lente, gestion de proximité)  et formation des agents techniques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2 nouveaux espaces verts/ an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02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>Donner l'exemple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Réduire les déchets au sein des services </a:t>
                      </a:r>
                      <a:r>
                        <a:rPr lang="fr-FR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fr-FR" sz="15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Grand Longwy </a:t>
                      </a:r>
                      <a:r>
                        <a:rPr lang="fr-FR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fr-FR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communes, des établissements publics, et lors de l’organisation d’évènements </a:t>
                      </a:r>
                    </a:p>
                  </a:txBody>
                  <a:tcPr marL="32013" marR="3201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Mise en commun de matériel par les communes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 « évènement 0 déchets » et </a:t>
                      </a:r>
                      <a:r>
                        <a:rPr lang="fr-FR" sz="1500" dirty="0">
                          <a:effectLst/>
                        </a:rPr>
                        <a:t>recherche d’un service de lavage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Diagnostic des quantités de déchets papiers produites par les services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3" marR="32013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effectLst/>
                        </a:rPr>
                        <a:t>Actions de réduction des déchets papiers dans les services de l’AGL et des communes  : </a:t>
                      </a:r>
                    </a:p>
                    <a:p>
                      <a:pPr algn="l"/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Objectif -15% en 2028</a:t>
                      </a:r>
                    </a:p>
                    <a:p>
                      <a:pPr algn="l"/>
                      <a:endParaRPr lang="fr-FR" sz="1500" b="1" dirty="0">
                        <a:solidFill>
                          <a:srgbClr val="46B26E"/>
                        </a:solidFill>
                        <a:effectLst/>
                      </a:endParaRPr>
                    </a:p>
                    <a:p>
                      <a:pPr algn="l"/>
                      <a:r>
                        <a:rPr lang="fr-FR" sz="1500" b="0" dirty="0">
                          <a:solidFill>
                            <a:schemeClr val="tx1"/>
                          </a:solidFill>
                          <a:effectLst/>
                        </a:rPr>
                        <a:t>Achat et vente de matériel (mobilier/informatique) de seconde main </a:t>
                      </a:r>
                    </a:p>
                    <a:p>
                      <a:pPr algn="l"/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 </a:t>
                      </a:r>
                      <a:r>
                        <a:rPr lang="fr-FR" sz="1500" dirty="0">
                          <a:effectLst/>
                        </a:rPr>
                        <a:t/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Déploiement de l'utilisation de langes lavables dans les établissements (crèche, centres médico-sociaux) : 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6 établissements en 2028 </a:t>
                      </a:r>
                    </a:p>
                    <a:p>
                      <a:pPr algn="l"/>
                      <a:r>
                        <a:rPr lang="fr-FR" sz="1500" dirty="0">
                          <a:effectLst/>
                        </a:rPr>
                        <a:t/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Utilisation de contenants réutilisables pour le portage de repas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: 400 bénéficiaires en 2028</a:t>
                      </a:r>
                    </a:p>
                    <a:p>
                      <a:pPr algn="l"/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/>
                      </a:r>
                      <a:b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Utilisation du kit « évènement 0 déchets » et prêt ou location aux associations et usagers </a:t>
                      </a:r>
                      <a:endParaRPr lang="fr-FR" dirty="0"/>
                    </a:p>
                  </a:txBody>
                  <a:tcPr marL="32013" marR="320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fr-FR" sz="1500" dirty="0">
                          <a:effectLst/>
                        </a:rPr>
                        <a:t>Actions de réduction des déchets papiers dans les services de la CAL et des communes  :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-15% en 2028</a:t>
                      </a:r>
                    </a:p>
                    <a:p>
                      <a:pPr algn="l"/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 </a:t>
                      </a:r>
                      <a:r>
                        <a:rPr lang="fr-FR" sz="1500" dirty="0">
                          <a:effectLst/>
                        </a:rPr>
                        <a:t/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Déploiement de l'utilisation de lange lavables dans les établissements (crèche, centre médico-sociaux) et pour les assistantes maternelles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Utilisation de contenants</a:t>
                      </a:r>
                    </a:p>
                    <a:p>
                      <a:pPr algn="l"/>
                      <a:r>
                        <a:rPr lang="fr-FR" sz="1500" dirty="0">
                          <a:effectLst/>
                        </a:rPr>
                        <a:t>réutilisables pour le portage de repas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Utilisation kits vaisselles réutilisables lors de l'organisation d'évènements et service de prêt ou location aux associations et usagers </a:t>
                      </a:r>
                      <a:endParaRPr lang="fr-FR" sz="1500" dirty="0"/>
                    </a:p>
                  </a:txBody>
                  <a:tcPr marL="32013" marR="320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84684"/>
                  </a:ext>
                </a:extLst>
              </a:tr>
            </a:tbl>
          </a:graphicData>
        </a:graphic>
      </p:graphicFrame>
      <p:pic>
        <p:nvPicPr>
          <p:cNvPr id="4" name="Graphique 3" descr="Scène de colline avec un remplissage uni">
            <a:extLst>
              <a:ext uri="{FF2B5EF4-FFF2-40B4-BE49-F238E27FC236}">
                <a16:creationId xmlns:a16="http://schemas.microsoft.com/office/drawing/2014/main" id="{AD45F877-E92B-215E-716B-5FDEB9227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30475" y="1713755"/>
            <a:ext cx="620571" cy="620571"/>
          </a:xfrm>
          <a:prstGeom prst="rect">
            <a:avLst/>
          </a:prstGeom>
        </p:spPr>
      </p:pic>
      <p:pic>
        <p:nvPicPr>
          <p:cNvPr id="7" name="Graphique 6" descr="Badge coche avec un remplissage uni">
            <a:extLst>
              <a:ext uri="{FF2B5EF4-FFF2-40B4-BE49-F238E27FC236}">
                <a16:creationId xmlns:a16="http://schemas.microsoft.com/office/drawing/2014/main" id="{620466CE-8FAA-EB47-A7B0-A6DFCD03A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40636" y="3277112"/>
            <a:ext cx="1000248" cy="10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18232"/>
            <a:ext cx="7108420" cy="793969"/>
          </a:xfrm>
        </p:spPr>
        <p:txBody>
          <a:bodyPr>
            <a:noAutofit/>
          </a:bodyPr>
          <a:lstStyle/>
          <a:p>
            <a:r>
              <a:rPr lang="fr-FR" sz="2500" b="1" u="sng" dirty="0"/>
              <a:t>Axe 4</a:t>
            </a:r>
            <a:r>
              <a:rPr lang="fr-FR" sz="2500" dirty="0"/>
              <a:t> : Augmenter la durée de vie des produits</a:t>
            </a:r>
            <a:endParaRPr lang="fr-FR" sz="4000" dirty="0"/>
          </a:p>
        </p:txBody>
      </p:sp>
      <p:pic>
        <p:nvPicPr>
          <p:cNvPr id="6" name="Graphique 5" descr="Outils avec un remplissage uni">
            <a:extLst>
              <a:ext uri="{FF2B5EF4-FFF2-40B4-BE49-F238E27FC236}">
                <a16:creationId xmlns:a16="http://schemas.microsoft.com/office/drawing/2014/main" id="{02A9BC03-704B-84A0-95FE-92889883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2286" y="102404"/>
            <a:ext cx="773130" cy="773130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C8FD5CC-5B34-7DCD-03A2-6CB5264BB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43734"/>
              </p:ext>
            </p:extLst>
          </p:nvPr>
        </p:nvGraphicFramePr>
        <p:xfrm>
          <a:off x="436002" y="1432328"/>
          <a:ext cx="8517278" cy="49199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999">
                  <a:extLst>
                    <a:ext uri="{9D8B030D-6E8A-4147-A177-3AD203B41FA5}">
                      <a16:colId xmlns:a16="http://schemas.microsoft.com/office/drawing/2014/main" val="3435920275"/>
                    </a:ext>
                  </a:extLst>
                </a:gridCol>
                <a:gridCol w="3368590">
                  <a:extLst>
                    <a:ext uri="{9D8B030D-6E8A-4147-A177-3AD203B41FA5}">
                      <a16:colId xmlns:a16="http://schemas.microsoft.com/office/drawing/2014/main" val="3157636496"/>
                    </a:ext>
                  </a:extLst>
                </a:gridCol>
                <a:gridCol w="906639">
                  <a:extLst>
                    <a:ext uri="{9D8B030D-6E8A-4147-A177-3AD203B41FA5}">
                      <a16:colId xmlns:a16="http://schemas.microsoft.com/office/drawing/2014/main" val="3687049914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1025161987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1348841290"/>
                    </a:ext>
                  </a:extLst>
                </a:gridCol>
                <a:gridCol w="614100">
                  <a:extLst>
                    <a:ext uri="{9D8B030D-6E8A-4147-A177-3AD203B41FA5}">
                      <a16:colId xmlns:a16="http://schemas.microsoft.com/office/drawing/2014/main" val="150861779"/>
                    </a:ext>
                  </a:extLst>
                </a:gridCol>
              </a:tblGrid>
              <a:tr h="3936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Rappels des sous-axes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2027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2028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08886"/>
                  </a:ext>
                </a:extLst>
              </a:tr>
              <a:tr h="221398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Développer des espaces de partage, don et réemploi sur le territoire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Etude pour la mise en place d'un espace dédié à une ressourcerie sur la nouvelle déchèterie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Mise en place d’espaces de stockage et de don/échange sur l'IUT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Organisation de ressourceries éphémères (1/an)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46B26E"/>
                          </a:solidFill>
                          <a:effectLst/>
                        </a:rPr>
                        <a:t> </a:t>
                      </a:r>
                      <a:br>
                        <a:rPr lang="fr-FR" sz="1600" dirty="0">
                          <a:solidFill>
                            <a:srgbClr val="46B26E"/>
                          </a:solidFill>
                          <a:effectLst/>
                        </a:rPr>
                      </a:b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Organisation d'évènements festifs solidaires (5/an)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Travail avec les bailleurs pour mettre en place des locaux de partage d'équipements dans les logements collectifs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51189"/>
                  </a:ext>
                </a:extLst>
              </a:tr>
              <a:tr h="12648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effectLst/>
                        </a:rPr>
                        <a:t>Informer les usagers et organiser des actions permettant de prolonger la durée de vie des objets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solidFill>
                            <a:srgbClr val="46B26E"/>
                          </a:solidFill>
                          <a:effectLst/>
                        </a:rPr>
                        <a:t>Organisation de Repair-cafés (6/an)</a:t>
                      </a:r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endParaRPr lang="fr-FR" sz="16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Communication sur les conseils d'entretien des appareils électriques et électroniques et informations sur les aides à la réparation disponibles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08285"/>
                  </a:ext>
                </a:extLst>
              </a:tr>
            </a:tbl>
          </a:graphicData>
        </a:graphic>
      </p:graphicFrame>
      <p:pic>
        <p:nvPicPr>
          <p:cNvPr id="11" name="Graphique 10" descr="Outils avec un remplissage uni">
            <a:extLst>
              <a:ext uri="{FF2B5EF4-FFF2-40B4-BE49-F238E27FC236}">
                <a16:creationId xmlns:a16="http://schemas.microsoft.com/office/drawing/2014/main" id="{FFBE7A83-08AF-763D-16C5-8DEACF87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431" y="4415838"/>
            <a:ext cx="670388" cy="670388"/>
          </a:xfrm>
          <a:prstGeom prst="rect">
            <a:avLst/>
          </a:prstGeom>
        </p:spPr>
      </p:pic>
      <p:pic>
        <p:nvPicPr>
          <p:cNvPr id="10" name="Graphique 9" descr="Recyclage avec un remplissage uni">
            <a:extLst>
              <a:ext uri="{FF2B5EF4-FFF2-40B4-BE49-F238E27FC236}">
                <a16:creationId xmlns:a16="http://schemas.microsoft.com/office/drawing/2014/main" id="{74768F59-F595-4868-37BE-28043023E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425" y="1979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6"/>
            <a:ext cx="7108420" cy="936151"/>
          </a:xfrm>
        </p:spPr>
        <p:txBody>
          <a:bodyPr>
            <a:noAutofit/>
          </a:bodyPr>
          <a:lstStyle/>
          <a:p>
            <a:r>
              <a:rPr lang="fr-FR" sz="2500" b="1" u="sng"/>
              <a:t>Axe 5</a:t>
            </a:r>
            <a:r>
              <a:rPr lang="fr-FR" sz="2500"/>
              <a:t> : Accompagner les professionnels dans la prévention et la gestion de leurs déchets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B8CCD61-F9D4-2DDC-FCA0-74CA01A04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03293"/>
              </p:ext>
            </p:extLst>
          </p:nvPr>
        </p:nvGraphicFramePr>
        <p:xfrm>
          <a:off x="515668" y="1255539"/>
          <a:ext cx="8357946" cy="51213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1793">
                  <a:extLst>
                    <a:ext uri="{9D8B030D-6E8A-4147-A177-3AD203B41FA5}">
                      <a16:colId xmlns:a16="http://schemas.microsoft.com/office/drawing/2014/main" val="1924689924"/>
                    </a:ext>
                  </a:extLst>
                </a:gridCol>
                <a:gridCol w="1995599">
                  <a:extLst>
                    <a:ext uri="{9D8B030D-6E8A-4147-A177-3AD203B41FA5}">
                      <a16:colId xmlns:a16="http://schemas.microsoft.com/office/drawing/2014/main" val="3005975978"/>
                    </a:ext>
                  </a:extLst>
                </a:gridCol>
                <a:gridCol w="3458292">
                  <a:extLst>
                    <a:ext uri="{9D8B030D-6E8A-4147-A177-3AD203B41FA5}">
                      <a16:colId xmlns:a16="http://schemas.microsoft.com/office/drawing/2014/main" val="2911429242"/>
                    </a:ext>
                  </a:extLst>
                </a:gridCol>
                <a:gridCol w="506598">
                  <a:extLst>
                    <a:ext uri="{9D8B030D-6E8A-4147-A177-3AD203B41FA5}">
                      <a16:colId xmlns:a16="http://schemas.microsoft.com/office/drawing/2014/main" val="814151373"/>
                    </a:ext>
                  </a:extLst>
                </a:gridCol>
                <a:gridCol w="506598">
                  <a:extLst>
                    <a:ext uri="{9D8B030D-6E8A-4147-A177-3AD203B41FA5}">
                      <a16:colId xmlns:a16="http://schemas.microsoft.com/office/drawing/2014/main" val="3777621153"/>
                    </a:ext>
                  </a:extLst>
                </a:gridCol>
                <a:gridCol w="509066">
                  <a:extLst>
                    <a:ext uri="{9D8B030D-6E8A-4147-A177-3AD203B41FA5}">
                      <a16:colId xmlns:a16="http://schemas.microsoft.com/office/drawing/2014/main" val="2806164545"/>
                    </a:ext>
                  </a:extLst>
                </a:gridCol>
              </a:tblGrid>
              <a:tr h="32079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Actions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2024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2025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2026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2027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2028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64609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Entreprises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Information sur les plateformes d'achat de seconde main ou de matériel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reconditionné dédiées aux entreprises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/>
                      </a:r>
                      <a:b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Accompagnement dans la réalisation de diagnostics et opérations de réduction des déchets: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5 entreprises/an</a:t>
                      </a:r>
                    </a:p>
                  </a:txBody>
                  <a:tcPr marL="42530" marR="4253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46581"/>
                  </a:ext>
                </a:extLst>
              </a:tr>
              <a:tr h="11435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>
                          <a:effectLst/>
                        </a:rPr>
                        <a:t>BTP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Suivi du déploiement des filières REP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dirty="0">
                        <a:effectLst/>
                      </a:endParaRPr>
                    </a:p>
                  </a:txBody>
                  <a:tcPr marL="42530" marR="4253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Etude pour la réalisation d'une matériauthèque pour les professionnels et particuliers sur la nouvelle déchèterie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>Suivi du déploiement des filières REP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353033"/>
                  </a:ext>
                </a:extLst>
              </a:tr>
              <a:tr h="128319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>Commerces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0" dirty="0">
                          <a:solidFill>
                            <a:schemeClr val="tx1"/>
                          </a:solidFill>
                          <a:effectLst/>
                        </a:rPr>
                        <a:t>Dispositifs « éco-défi des commerçants et artisans » en partenariat avec la chambre des métiers et de l'artisanat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: 1 en 2024 et 1 en 2027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dirty="0">
                          <a:effectLst/>
                        </a:rPr>
                        <a:t/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Information et suivi de l'application </a:t>
                      </a:r>
                      <a:r>
                        <a:rPr lang="fr-FR" sz="1500">
                          <a:effectLst/>
                        </a:rPr>
                        <a:t>des obligations </a:t>
                      </a:r>
                      <a:r>
                        <a:rPr lang="fr-FR" sz="1500" dirty="0">
                          <a:effectLst/>
                        </a:rPr>
                        <a:t>relatives à la sortie du plastique à usage unique, à l’accès à l’eau potable, au dispositif doggy-bag, et promotion auprès des consommateurs :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5 nouveaux établissements/an encourageant ces pratiques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FR" sz="15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500" b="0" dirty="0">
                          <a:solidFill>
                            <a:schemeClr val="tx1"/>
                          </a:solidFill>
                          <a:effectLst/>
                        </a:rPr>
                        <a:t>Accompagnement des commerces pour le développement de la vente en vrac : </a:t>
                      </a: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/>
                      </a:r>
                      <a:b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</a:b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 1 commerce par an </a:t>
                      </a:r>
                      <a:r>
                        <a:rPr lang="fr-FR" sz="1500" b="1" dirty="0">
                          <a:effectLst/>
                        </a:rPr>
                        <a:t/>
                      </a:r>
                      <a:br>
                        <a:rPr lang="fr-FR" sz="1500" b="1" dirty="0">
                          <a:effectLst/>
                        </a:rPr>
                      </a:b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69738"/>
                  </a:ext>
                </a:extLst>
              </a:tr>
            </a:tbl>
          </a:graphicData>
        </a:graphic>
      </p:graphicFrame>
      <p:pic>
        <p:nvPicPr>
          <p:cNvPr id="3" name="Graphique 2" descr="Magasin avec un remplissage uni">
            <a:extLst>
              <a:ext uri="{FF2B5EF4-FFF2-40B4-BE49-F238E27FC236}">
                <a16:creationId xmlns:a16="http://schemas.microsoft.com/office/drawing/2014/main" id="{CD7302A1-5063-CA25-813F-22359F4F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070" y="4575428"/>
            <a:ext cx="1027033" cy="1027033"/>
          </a:xfrm>
          <a:prstGeom prst="rect">
            <a:avLst/>
          </a:prstGeom>
        </p:spPr>
      </p:pic>
      <p:pic>
        <p:nvPicPr>
          <p:cNvPr id="6" name="Graphique 5" descr="Cigogne avec un remplissage uni">
            <a:extLst>
              <a:ext uri="{FF2B5EF4-FFF2-40B4-BE49-F238E27FC236}">
                <a16:creationId xmlns:a16="http://schemas.microsoft.com/office/drawing/2014/main" id="{E9B368A5-89D7-C13D-99DD-B7E042EB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7707" y="2971800"/>
            <a:ext cx="914400" cy="914400"/>
          </a:xfrm>
          <a:prstGeom prst="rect">
            <a:avLst/>
          </a:prstGeom>
        </p:spPr>
      </p:pic>
      <p:pic>
        <p:nvPicPr>
          <p:cNvPr id="8" name="Graphique 7" descr="Salle de conseil avec un remplissage uni">
            <a:extLst>
              <a:ext uri="{FF2B5EF4-FFF2-40B4-BE49-F238E27FC236}">
                <a16:creationId xmlns:a16="http://schemas.microsoft.com/office/drawing/2014/main" id="{2CA5B855-6B38-BC99-26D0-B19C958D9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1391" y="1795244"/>
            <a:ext cx="914400" cy="914400"/>
          </a:xfrm>
          <a:prstGeom prst="rect">
            <a:avLst/>
          </a:prstGeom>
        </p:spPr>
      </p:pic>
      <p:pic>
        <p:nvPicPr>
          <p:cNvPr id="13" name="Graphique 12" descr="Magasin avec un remplissage uni">
            <a:extLst>
              <a:ext uri="{FF2B5EF4-FFF2-40B4-BE49-F238E27FC236}">
                <a16:creationId xmlns:a16="http://schemas.microsoft.com/office/drawing/2014/main" id="{914775E9-BFD0-C6C7-EA87-402FF1752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03569" y="-3110"/>
            <a:ext cx="1027033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0009" y="751113"/>
            <a:ext cx="6660432" cy="2772383"/>
          </a:xfrm>
        </p:spPr>
        <p:txBody>
          <a:bodyPr>
            <a:normAutofit/>
          </a:bodyPr>
          <a:lstStyle/>
          <a:p>
            <a:r>
              <a:rPr lang="fr-FR" sz="4000" i="1"/>
              <a:t>Les moyens nécessaires pour mettre en place le plan d’actions</a:t>
            </a:r>
          </a:p>
        </p:txBody>
      </p:sp>
    </p:spTree>
    <p:extLst>
      <p:ext uri="{BB962C8B-B14F-4D97-AF65-F5344CB8AC3E}">
        <p14:creationId xmlns:p14="http://schemas.microsoft.com/office/powerpoint/2010/main" val="171117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90" y="151503"/>
            <a:ext cx="7108420" cy="936151"/>
          </a:xfrm>
        </p:spPr>
        <p:txBody>
          <a:bodyPr>
            <a:noAutofit/>
          </a:bodyPr>
          <a:lstStyle/>
          <a:p>
            <a:r>
              <a:rPr lang="fr-FR" sz="2400" i="1"/>
              <a:t>Estimation des dépenses et moyens humains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2E5C292-2DEB-022C-F7E3-CFF0217C6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12573"/>
              </p:ext>
            </p:extLst>
          </p:nvPr>
        </p:nvGraphicFramePr>
        <p:xfrm>
          <a:off x="303195" y="1364237"/>
          <a:ext cx="8635322" cy="3971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7994">
                  <a:extLst>
                    <a:ext uri="{9D8B030D-6E8A-4147-A177-3AD203B41FA5}">
                      <a16:colId xmlns:a16="http://schemas.microsoft.com/office/drawing/2014/main" val="1894885862"/>
                    </a:ext>
                  </a:extLst>
                </a:gridCol>
                <a:gridCol w="975052">
                  <a:extLst>
                    <a:ext uri="{9D8B030D-6E8A-4147-A177-3AD203B41FA5}">
                      <a16:colId xmlns:a16="http://schemas.microsoft.com/office/drawing/2014/main" val="2290375610"/>
                    </a:ext>
                  </a:extLst>
                </a:gridCol>
                <a:gridCol w="964679">
                  <a:extLst>
                    <a:ext uri="{9D8B030D-6E8A-4147-A177-3AD203B41FA5}">
                      <a16:colId xmlns:a16="http://schemas.microsoft.com/office/drawing/2014/main" val="2912826175"/>
                    </a:ext>
                  </a:extLst>
                </a:gridCol>
                <a:gridCol w="995798">
                  <a:extLst>
                    <a:ext uri="{9D8B030D-6E8A-4147-A177-3AD203B41FA5}">
                      <a16:colId xmlns:a16="http://schemas.microsoft.com/office/drawing/2014/main" val="1858272022"/>
                    </a:ext>
                  </a:extLst>
                </a:gridCol>
                <a:gridCol w="985424">
                  <a:extLst>
                    <a:ext uri="{9D8B030D-6E8A-4147-A177-3AD203B41FA5}">
                      <a16:colId xmlns:a16="http://schemas.microsoft.com/office/drawing/2014/main" val="3221797349"/>
                    </a:ext>
                  </a:extLst>
                </a:gridCol>
                <a:gridCol w="902441">
                  <a:extLst>
                    <a:ext uri="{9D8B030D-6E8A-4147-A177-3AD203B41FA5}">
                      <a16:colId xmlns:a16="http://schemas.microsoft.com/office/drawing/2014/main" val="3389982900"/>
                    </a:ext>
                  </a:extLst>
                </a:gridCol>
                <a:gridCol w="943934">
                  <a:extLst>
                    <a:ext uri="{9D8B030D-6E8A-4147-A177-3AD203B41FA5}">
                      <a16:colId xmlns:a16="http://schemas.microsoft.com/office/drawing/2014/main" val="254362544"/>
                    </a:ext>
                  </a:extLst>
                </a:gridCol>
              </a:tblGrid>
              <a:tr h="84168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2027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2028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16027"/>
                  </a:ext>
                </a:extLst>
              </a:tr>
              <a:tr h="39939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Moyens matériels </a:t>
                      </a:r>
                      <a:r>
                        <a:rPr lang="fr-FR" sz="1600" b="0" i="1">
                          <a:effectLst/>
                        </a:rPr>
                        <a:t>en €/an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(annuités d’emprunt et fonctionnement)</a:t>
                      </a: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125 000 €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140 000 €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130 000 €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140 000 €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120 000 €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extLst>
                  <a:ext uri="{0D108BD9-81ED-4DB2-BD59-A6C34878D82A}">
                    <a16:rowId xmlns:a16="http://schemas.microsoft.com/office/drawing/2014/main" val="396016747"/>
                  </a:ext>
                </a:extLst>
              </a:tr>
              <a:tr h="7987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Moyens humains </a:t>
                      </a:r>
                      <a:r>
                        <a:rPr lang="fr-FR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ETP/an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+ 0,5 ETP/an pour le suivi et l'encadrement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0,5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3,9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4,1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4,3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4,6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4,8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extLst>
                  <a:ext uri="{0D108BD9-81ED-4DB2-BD59-A6C34878D82A}">
                    <a16:rowId xmlns:a16="http://schemas.microsoft.com/office/drawing/2014/main" val="1585565670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Total moyens humains et matériels </a:t>
                      </a:r>
                      <a:r>
                        <a:rPr lang="fr-FR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€/an</a:t>
                      </a: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35 555 €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300 000 €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325 000 €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325 000 €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350 000 €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350 000 €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extLst>
                  <a:ext uri="{0D108BD9-81ED-4DB2-BD59-A6C34878D82A}">
                    <a16:rowId xmlns:a16="http://schemas.microsoft.com/office/drawing/2014/main" val="3560790734"/>
                  </a:ext>
                </a:extLst>
              </a:tr>
              <a:tr h="83559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Total dépenses en €/hab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0,5 €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4,7 €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5,1 €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5,1 €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5,4 €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effectLst/>
                        </a:rPr>
                        <a:t>5,2 €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/>
                </a:tc>
                <a:extLst>
                  <a:ext uri="{0D108BD9-81ED-4DB2-BD59-A6C34878D82A}">
                    <a16:rowId xmlns:a16="http://schemas.microsoft.com/office/drawing/2014/main" val="1130991181"/>
                  </a:ext>
                </a:extLst>
              </a:tr>
            </a:tbl>
          </a:graphicData>
        </a:graphic>
      </p:graphicFrame>
      <p:pic>
        <p:nvPicPr>
          <p:cNvPr id="6" name="Graphique 5" descr="Presse-papiers partiellement vérifié avec un remplissage uni">
            <a:extLst>
              <a:ext uri="{FF2B5EF4-FFF2-40B4-BE49-F238E27FC236}">
                <a16:creationId xmlns:a16="http://schemas.microsoft.com/office/drawing/2014/main" id="{4D9AB35D-C16E-55DE-59D0-06E8987FE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6210" y="151503"/>
            <a:ext cx="914400" cy="914400"/>
          </a:xfrm>
          <a:prstGeom prst="rect">
            <a:avLst/>
          </a:prstGeom>
        </p:spPr>
      </p:pic>
      <p:pic>
        <p:nvPicPr>
          <p:cNvPr id="7" name="Graphique 6" descr="Engrenages avec un remplissage uni">
            <a:extLst>
              <a:ext uri="{FF2B5EF4-FFF2-40B4-BE49-F238E27FC236}">
                <a16:creationId xmlns:a16="http://schemas.microsoft.com/office/drawing/2014/main" id="{C9DD6E3D-EC1E-708C-53F4-676E2284A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78024" y="2262008"/>
            <a:ext cx="685800" cy="685800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C6C314ED-4855-71CF-36DE-1CCA5DA5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06040" y="3086099"/>
            <a:ext cx="685801" cy="685801"/>
          </a:xfrm>
          <a:prstGeom prst="rect">
            <a:avLst/>
          </a:prstGeom>
        </p:spPr>
      </p:pic>
      <p:pic>
        <p:nvPicPr>
          <p:cNvPr id="11" name="Graphique 10" descr="Pièces contour">
            <a:extLst>
              <a:ext uri="{FF2B5EF4-FFF2-40B4-BE49-F238E27FC236}">
                <a16:creationId xmlns:a16="http://schemas.microsoft.com/office/drawing/2014/main" id="{C223B0C5-C296-233B-61D5-C834BC813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55" y="4667495"/>
            <a:ext cx="668032" cy="6680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227AF0F-DA6D-D772-46A2-51A7007CF1F8}"/>
              </a:ext>
            </a:extLst>
          </p:cNvPr>
          <p:cNvSpPr/>
          <p:nvPr/>
        </p:nvSpPr>
        <p:spPr>
          <a:xfrm>
            <a:off x="1425021" y="5627049"/>
            <a:ext cx="7513496" cy="90233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Dépenses en réponse au tri à la source des biodéchets (~ 2,7 €/</a:t>
            </a:r>
            <a:r>
              <a:rPr lang="fr-FR" b="1" dirty="0" err="1">
                <a:solidFill>
                  <a:schemeClr val="tx1"/>
                </a:solidFill>
              </a:rPr>
              <a:t>hab</a:t>
            </a:r>
            <a:r>
              <a:rPr lang="fr-FR" b="1" dirty="0">
                <a:solidFill>
                  <a:schemeClr val="tx1"/>
                </a:solidFill>
              </a:rPr>
              <a:t> par an) et à la mise en place du PLPDMA (~ 2,5 €/</a:t>
            </a:r>
            <a:r>
              <a:rPr lang="fr-FR" b="1" dirty="0" err="1">
                <a:solidFill>
                  <a:schemeClr val="tx1"/>
                </a:solidFill>
              </a:rPr>
              <a:t>hab</a:t>
            </a:r>
            <a:r>
              <a:rPr lang="fr-FR" b="1" dirty="0">
                <a:solidFill>
                  <a:schemeClr val="tx1"/>
                </a:solidFill>
              </a:rPr>
              <a:t> par an)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605A5A9-3EBD-DF08-41DE-399BB6D70B1E}"/>
              </a:ext>
            </a:extLst>
          </p:cNvPr>
          <p:cNvSpPr/>
          <p:nvPr/>
        </p:nvSpPr>
        <p:spPr>
          <a:xfrm>
            <a:off x="1328286" y="5710162"/>
            <a:ext cx="7610232" cy="699782"/>
          </a:xfrm>
          <a:prstGeom prst="roundRect">
            <a:avLst/>
          </a:prstGeom>
          <a:noFill/>
          <a:ln w="19050">
            <a:solidFill>
              <a:srgbClr val="46B2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1DC2544D-723B-E60D-F7DD-76E1CB7487B1}"/>
              </a:ext>
            </a:extLst>
          </p:cNvPr>
          <p:cNvSpPr/>
          <p:nvPr/>
        </p:nvSpPr>
        <p:spPr>
          <a:xfrm>
            <a:off x="8293541" y="5201492"/>
            <a:ext cx="362955" cy="503832"/>
          </a:xfrm>
          <a:prstGeom prst="downArrow">
            <a:avLst/>
          </a:prstGeom>
          <a:solidFill>
            <a:srgbClr val="00B050"/>
          </a:solidFill>
          <a:ln>
            <a:solidFill>
              <a:srgbClr val="46B2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60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6"/>
            <a:ext cx="7108420" cy="936151"/>
          </a:xfrm>
        </p:spPr>
        <p:txBody>
          <a:bodyPr>
            <a:noAutofit/>
          </a:bodyPr>
          <a:lstStyle/>
          <a:p>
            <a:r>
              <a:rPr lang="fr-FR" sz="2400" i="1"/>
              <a:t>Estimation de l’impact sur la production de déchets et des économies engendrées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37F60C8-991F-AC62-803E-07D87E422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83020"/>
              </p:ext>
            </p:extLst>
          </p:nvPr>
        </p:nvGraphicFramePr>
        <p:xfrm>
          <a:off x="285108" y="1673239"/>
          <a:ext cx="8573784" cy="3779478"/>
        </p:xfrm>
        <a:graphic>
          <a:graphicData uri="http://schemas.openxmlformats.org/drawingml/2006/table">
            <a:tbl>
              <a:tblPr firstRow="1" firstCol="1" bandRow="1"/>
              <a:tblGrid>
                <a:gridCol w="1610930">
                  <a:extLst>
                    <a:ext uri="{9D8B030D-6E8A-4147-A177-3AD203B41FA5}">
                      <a16:colId xmlns:a16="http://schemas.microsoft.com/office/drawing/2014/main" val="680994091"/>
                    </a:ext>
                  </a:extLst>
                </a:gridCol>
                <a:gridCol w="1241646">
                  <a:extLst>
                    <a:ext uri="{9D8B030D-6E8A-4147-A177-3AD203B41FA5}">
                      <a16:colId xmlns:a16="http://schemas.microsoft.com/office/drawing/2014/main" val="1175124749"/>
                    </a:ext>
                  </a:extLst>
                </a:gridCol>
                <a:gridCol w="836941">
                  <a:extLst>
                    <a:ext uri="{9D8B030D-6E8A-4147-A177-3AD203B41FA5}">
                      <a16:colId xmlns:a16="http://schemas.microsoft.com/office/drawing/2014/main" val="1417595264"/>
                    </a:ext>
                  </a:extLst>
                </a:gridCol>
                <a:gridCol w="1052644">
                  <a:extLst>
                    <a:ext uri="{9D8B030D-6E8A-4147-A177-3AD203B41FA5}">
                      <a16:colId xmlns:a16="http://schemas.microsoft.com/office/drawing/2014/main" val="1283533802"/>
                    </a:ext>
                  </a:extLst>
                </a:gridCol>
                <a:gridCol w="1000012">
                  <a:extLst>
                    <a:ext uri="{9D8B030D-6E8A-4147-A177-3AD203B41FA5}">
                      <a16:colId xmlns:a16="http://schemas.microsoft.com/office/drawing/2014/main" val="1907715617"/>
                    </a:ext>
                  </a:extLst>
                </a:gridCol>
                <a:gridCol w="930894">
                  <a:extLst>
                    <a:ext uri="{9D8B030D-6E8A-4147-A177-3AD203B41FA5}">
                      <a16:colId xmlns:a16="http://schemas.microsoft.com/office/drawing/2014/main" val="2974835051"/>
                    </a:ext>
                  </a:extLst>
                </a:gridCol>
                <a:gridCol w="934948">
                  <a:extLst>
                    <a:ext uri="{9D8B030D-6E8A-4147-A177-3AD203B41FA5}">
                      <a16:colId xmlns:a16="http://schemas.microsoft.com/office/drawing/2014/main" val="4107539266"/>
                    </a:ext>
                  </a:extLst>
                </a:gridCol>
                <a:gridCol w="965769">
                  <a:extLst>
                    <a:ext uri="{9D8B030D-6E8A-4147-A177-3AD203B41FA5}">
                      <a16:colId xmlns:a16="http://schemas.microsoft.com/office/drawing/2014/main" val="3961229061"/>
                    </a:ext>
                  </a:extLst>
                </a:gridCol>
              </a:tblGrid>
              <a:tr h="523233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Flux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67936"/>
                  </a:ext>
                </a:extLst>
              </a:tr>
              <a:tr h="601437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Estimation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des impacts sur les quantités de déchets collectés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 tonnes/an et par flux</a:t>
                      </a:r>
                      <a:endParaRPr lang="fr-FR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OMr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-420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-863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-1307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-1751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-3502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-3943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11467"/>
                  </a:ext>
                </a:extLst>
              </a:tr>
              <a:tr h="6126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Recyclable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+ 1064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+ 1059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75378"/>
                  </a:ext>
                </a:extLst>
              </a:tr>
              <a:tr h="6492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Déchets verts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30"/>
                  </a:ext>
                </a:extLst>
              </a:tr>
              <a:tr h="5852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Tout venant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+ 146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+ 146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5592"/>
                  </a:ext>
                </a:extLst>
              </a:tr>
              <a:tr h="5387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économies sur le service déchets </a:t>
                      </a:r>
                      <a:r>
                        <a:rPr lang="fr-F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r>
                        <a:rPr lang="fr-FR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Grand Longwy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€/an</a:t>
                      </a:r>
                      <a:endParaRPr lang="fr-FR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225 000 €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325 000 €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400 000 €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82058"/>
                  </a:ext>
                </a:extLst>
              </a:tr>
            </a:tbl>
          </a:graphicData>
        </a:graphic>
      </p:graphicFrame>
      <p:pic>
        <p:nvPicPr>
          <p:cNvPr id="6" name="Graphique 5" descr="Graphique à barres avec tendance à la baisse avec un remplissage uni">
            <a:extLst>
              <a:ext uri="{FF2B5EF4-FFF2-40B4-BE49-F238E27FC236}">
                <a16:creationId xmlns:a16="http://schemas.microsoft.com/office/drawing/2014/main" id="{D5EAA8FB-00D3-E167-E51F-711E5D63E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80625" y="195115"/>
            <a:ext cx="914400" cy="9144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36635C-EC6F-2717-5F2D-B517E43AFB31}"/>
              </a:ext>
            </a:extLst>
          </p:cNvPr>
          <p:cNvGrpSpPr/>
          <p:nvPr/>
        </p:nvGrpSpPr>
        <p:grpSpPr>
          <a:xfrm>
            <a:off x="356616" y="1370687"/>
            <a:ext cx="1408176" cy="692833"/>
            <a:chOff x="1213470" y="5422392"/>
            <a:chExt cx="1901952" cy="923544"/>
          </a:xfrm>
        </p:grpSpPr>
        <p:pic>
          <p:nvPicPr>
            <p:cNvPr id="5" name="Image 4" descr="Une image contenant texte, table, socle, table de travail&#10;&#10;Description générée automatiquement">
              <a:extLst>
                <a:ext uri="{FF2B5EF4-FFF2-40B4-BE49-F238E27FC236}">
                  <a16:creationId xmlns:a16="http://schemas.microsoft.com/office/drawing/2014/main" id="{7542E9E0-85DE-373F-207B-037ED353F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6236" y="5511846"/>
              <a:ext cx="439512" cy="71670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  <p:pic>
          <p:nvPicPr>
            <p:cNvPr id="7" name="Image 6" descr="Une image contenant texte, table, socle, table de travail&#10;&#10;Description générée automatiquement">
              <a:extLst>
                <a:ext uri="{FF2B5EF4-FFF2-40B4-BE49-F238E27FC236}">
                  <a16:creationId xmlns:a16="http://schemas.microsoft.com/office/drawing/2014/main" id="{6E9087DF-AD0D-2D90-30A9-124333DD5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80" y="5696711"/>
              <a:ext cx="326145" cy="53184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4A07330-E1BB-2A5E-8FC2-74FEB3647EBB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1805748" y="5870198"/>
              <a:ext cx="865032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0C17C17F-8189-FF25-1941-31030C36C05D}"/>
                </a:ext>
              </a:extLst>
            </p:cNvPr>
            <p:cNvSpPr/>
            <p:nvPr/>
          </p:nvSpPr>
          <p:spPr>
            <a:xfrm>
              <a:off x="1213470" y="5422392"/>
              <a:ext cx="1901952" cy="923544"/>
            </a:xfrm>
            <a:prstGeom prst="roundRect">
              <a:avLst/>
            </a:prstGeom>
            <a:noFill/>
            <a:ln w="28575">
              <a:solidFill>
                <a:srgbClr val="46B2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 descr="Une image contenant texte, table, socle, table de travail&#10;&#10;Description générée automatiquement">
            <a:extLst>
              <a:ext uri="{FF2B5EF4-FFF2-40B4-BE49-F238E27FC236}">
                <a16:creationId xmlns:a16="http://schemas.microsoft.com/office/drawing/2014/main" id="{02E96BFE-F72E-1E52-82C4-9F931FEFF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606" y="2282472"/>
            <a:ext cx="277764" cy="4529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3" name="Picture 2" descr="Bouteilles de vin vides 75cl - Bordelaise Tradition - Teinte Verte">
            <a:extLst>
              <a:ext uri="{FF2B5EF4-FFF2-40B4-BE49-F238E27FC236}">
                <a16:creationId xmlns:a16="http://schemas.microsoft.com/office/drawing/2014/main" id="{CA7E2597-5C7A-F8B1-B550-8C951AF3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t="1790" r="22629" b="6503"/>
          <a:stretch/>
        </p:blipFill>
        <p:spPr bwMode="auto">
          <a:xfrm>
            <a:off x="2881567" y="2846242"/>
            <a:ext cx="212482" cy="3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AEC8F0-1CEE-002A-2775-7B9BBD307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3" y="2804645"/>
            <a:ext cx="239316" cy="385337"/>
          </a:xfrm>
          <a:prstGeom prst="rect">
            <a:avLst/>
          </a:prstGeom>
        </p:spPr>
      </p:pic>
      <p:pic>
        <p:nvPicPr>
          <p:cNvPr id="16" name="Graphique 15" descr="Chaise de bureau avec un remplissage uni">
            <a:extLst>
              <a:ext uri="{FF2B5EF4-FFF2-40B4-BE49-F238E27FC236}">
                <a16:creationId xmlns:a16="http://schemas.microsoft.com/office/drawing/2014/main" id="{4940A5F9-D35C-EC67-6566-1FB38C769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669441" y="4080796"/>
            <a:ext cx="385337" cy="385337"/>
          </a:xfrm>
          <a:prstGeom prst="rect">
            <a:avLst/>
          </a:prstGeom>
        </p:spPr>
      </p:pic>
      <p:pic>
        <p:nvPicPr>
          <p:cNvPr id="20" name="Graphique 19" descr="Scène de colline avec un remplissage uni">
            <a:extLst>
              <a:ext uri="{FF2B5EF4-FFF2-40B4-BE49-F238E27FC236}">
                <a16:creationId xmlns:a16="http://schemas.microsoft.com/office/drawing/2014/main" id="{70E492D8-4426-4AE7-4213-2A47B1C74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16691" y="3411911"/>
            <a:ext cx="477358" cy="4773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6033354"/>
            <a:ext cx="1802674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6575" y="708005"/>
            <a:ext cx="5720847" cy="1690335"/>
          </a:xfrm>
        </p:spPr>
        <p:txBody>
          <a:bodyPr>
            <a:normAutofit fontScale="90000"/>
          </a:bodyPr>
          <a:lstStyle/>
          <a:p>
            <a:r>
              <a:rPr lang="fr-FR" i="1" dirty="0"/>
              <a:t>Le contexte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et </a:t>
            </a:r>
            <a:r>
              <a:rPr lang="fr-FR" i="1" dirty="0"/>
              <a:t>les objectifs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du </a:t>
            </a:r>
            <a:r>
              <a:rPr lang="fr-FR" i="1" dirty="0" smtClean="0"/>
              <a:t>Grand Longwy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63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788AE6-A1B6-0AD9-BC0A-5FE12102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90" y="1078992"/>
            <a:ext cx="6598119" cy="49543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/>
              <a:t>Le </a:t>
            </a:r>
            <a:r>
              <a:rPr lang="fr-FR" sz="2400" b="1">
                <a:solidFill>
                  <a:srgbClr val="00B050"/>
                </a:solidFill>
              </a:rPr>
              <a:t>P</a:t>
            </a:r>
            <a:r>
              <a:rPr lang="fr-FR" sz="2400"/>
              <a:t>rogramme </a:t>
            </a:r>
            <a:r>
              <a:rPr lang="fr-FR" sz="2400" b="1">
                <a:solidFill>
                  <a:srgbClr val="00B050"/>
                </a:solidFill>
              </a:rPr>
              <a:t>L</a:t>
            </a:r>
            <a:r>
              <a:rPr lang="fr-FR" sz="2400"/>
              <a:t>ocal de </a:t>
            </a:r>
            <a:r>
              <a:rPr lang="fr-FR" sz="2400" b="1">
                <a:solidFill>
                  <a:srgbClr val="00B050"/>
                </a:solidFill>
              </a:rPr>
              <a:t>P</a:t>
            </a:r>
            <a:r>
              <a:rPr lang="fr-FR" sz="2400"/>
              <a:t>révention des </a:t>
            </a:r>
            <a:r>
              <a:rPr lang="fr-FR" sz="2400" b="1">
                <a:solidFill>
                  <a:srgbClr val="00B050"/>
                </a:solidFill>
              </a:rPr>
              <a:t>D</a:t>
            </a:r>
            <a:r>
              <a:rPr lang="fr-FR" sz="2400"/>
              <a:t>échets </a:t>
            </a:r>
            <a:r>
              <a:rPr lang="fr-FR" sz="2400" b="1">
                <a:solidFill>
                  <a:srgbClr val="00B050"/>
                </a:solidFill>
              </a:rPr>
              <a:t>M</a:t>
            </a:r>
            <a:r>
              <a:rPr lang="fr-FR" sz="2400"/>
              <a:t>énagers et </a:t>
            </a:r>
            <a:r>
              <a:rPr lang="fr-FR" sz="2400" b="1">
                <a:solidFill>
                  <a:srgbClr val="00B050"/>
                </a:solidFill>
              </a:rPr>
              <a:t>A</a:t>
            </a:r>
            <a:r>
              <a:rPr lang="fr-FR" sz="2400"/>
              <a:t>ssimilés</a:t>
            </a:r>
          </a:p>
          <a:p>
            <a:pPr marL="0" indent="0" algn="ctr">
              <a:buNone/>
            </a:pPr>
            <a:r>
              <a:rPr lang="fr-FR" sz="2400"/>
              <a:t>est un document </a:t>
            </a:r>
            <a:r>
              <a:rPr lang="fr-FR" sz="2400" b="1">
                <a:solidFill>
                  <a:schemeClr val="bg1"/>
                </a:solidFill>
                <a:highlight>
                  <a:srgbClr val="4FB06D"/>
                </a:highlight>
              </a:rPr>
              <a:t>obligatoire</a:t>
            </a:r>
            <a:r>
              <a:rPr lang="fr-FR" sz="2400"/>
              <a:t> de </a:t>
            </a:r>
            <a:r>
              <a:rPr lang="fr-FR" sz="2400" b="1">
                <a:solidFill>
                  <a:schemeClr val="bg1"/>
                </a:solidFill>
                <a:highlight>
                  <a:srgbClr val="4FB06D"/>
                </a:highlight>
              </a:rPr>
              <a:t>planification</a:t>
            </a:r>
            <a:r>
              <a:rPr lang="fr-FR" sz="2400"/>
              <a:t> des actions de prévention qui permet de :</a:t>
            </a:r>
          </a:p>
          <a:p>
            <a:pPr marL="0" indent="0">
              <a:buNone/>
            </a:pPr>
            <a:endParaRPr lang="fr-FR" sz="800"/>
          </a:p>
          <a:p>
            <a:pPr marL="0" indent="0">
              <a:buNone/>
            </a:pPr>
            <a:endParaRPr lang="fr-FR" sz="240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/>
              <a:t> </a:t>
            </a:r>
            <a:r>
              <a:rPr lang="fr-FR" sz="2400" b="1">
                <a:solidFill>
                  <a:schemeClr val="bg1"/>
                </a:solidFill>
                <a:highlight>
                  <a:srgbClr val="4FB06D"/>
                </a:highlight>
              </a:rPr>
              <a:t>Allouer</a:t>
            </a:r>
            <a:r>
              <a:rPr lang="fr-FR" sz="2400"/>
              <a:t> un budget à la prévention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/>
              <a:t> Identifier et </a:t>
            </a:r>
            <a:r>
              <a:rPr lang="fr-FR" sz="2400" b="1">
                <a:solidFill>
                  <a:schemeClr val="bg1"/>
                </a:solidFill>
                <a:highlight>
                  <a:srgbClr val="4FB06D"/>
                </a:highlight>
              </a:rPr>
              <a:t>affecter</a:t>
            </a:r>
            <a:r>
              <a:rPr lang="fr-FR" sz="2400"/>
              <a:t> des moyens humains pour mettre en œuvre les actions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/>
              <a:t> </a:t>
            </a:r>
            <a:r>
              <a:rPr lang="fr-FR" sz="2400" b="1">
                <a:solidFill>
                  <a:schemeClr val="bg1"/>
                </a:solidFill>
                <a:highlight>
                  <a:srgbClr val="4FB06D"/>
                </a:highlight>
              </a:rPr>
              <a:t>Suivre</a:t>
            </a:r>
            <a:r>
              <a:rPr lang="fr-FR" sz="2400"/>
              <a:t> l’avancement, les impacts des actions, pour les ajuster, les modifier</a:t>
            </a:r>
            <a:endParaRPr lang="fr-FR" sz="2400" dirty="0"/>
          </a:p>
        </p:txBody>
      </p:sp>
      <p:pic>
        <p:nvPicPr>
          <p:cNvPr id="7" name="Graphique 6" descr="Groupe avec un remplissage uni">
            <a:extLst>
              <a:ext uri="{FF2B5EF4-FFF2-40B4-BE49-F238E27FC236}">
                <a16:creationId xmlns:a16="http://schemas.microsoft.com/office/drawing/2014/main" id="{FBA504D3-B9E7-FB82-ECBE-1193CFEE6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6330" y="3737772"/>
            <a:ext cx="1067636" cy="1067636"/>
          </a:xfrm>
          <a:prstGeom prst="rect">
            <a:avLst/>
          </a:prstGeom>
        </p:spPr>
      </p:pic>
      <p:pic>
        <p:nvPicPr>
          <p:cNvPr id="9" name="Graphique 8" descr="Graphique à barres avec tendance à la baisse avec un remplissage uni">
            <a:extLst>
              <a:ext uri="{FF2B5EF4-FFF2-40B4-BE49-F238E27FC236}">
                <a16:creationId xmlns:a16="http://schemas.microsoft.com/office/drawing/2014/main" id="{767CE475-6CE4-66E1-9513-32B806ABD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783" y="4954963"/>
            <a:ext cx="914400" cy="914400"/>
          </a:xfrm>
          <a:prstGeom prst="rect">
            <a:avLst/>
          </a:prstGeom>
        </p:spPr>
      </p:pic>
      <p:pic>
        <p:nvPicPr>
          <p:cNvPr id="11" name="Graphique 10" descr="Coffre au trésor avec un remplissage uni">
            <a:extLst>
              <a:ext uri="{FF2B5EF4-FFF2-40B4-BE49-F238E27FC236}">
                <a16:creationId xmlns:a16="http://schemas.microsoft.com/office/drawing/2014/main" id="{85B38D83-EC37-63D5-16B3-D3B933FAD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370" y="2713631"/>
            <a:ext cx="975171" cy="9751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5279AB7-F2E1-336A-018B-2914C1C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84" y="192399"/>
            <a:ext cx="4126097" cy="522659"/>
          </a:xfrm>
        </p:spPr>
        <p:txBody>
          <a:bodyPr>
            <a:normAutofit/>
          </a:bodyPr>
          <a:lstStyle/>
          <a:p>
            <a:r>
              <a:rPr lang="fr-FR" sz="2400" i="1"/>
              <a:t>Un « PLPDMA : c’est quoi?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6033354"/>
            <a:ext cx="1802674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D023DD7-A7EA-42D6-9261-6F82AAD8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16" y="163096"/>
            <a:ext cx="6755168" cy="1191299"/>
          </a:xfrm>
        </p:spPr>
        <p:txBody>
          <a:bodyPr>
            <a:normAutofit/>
          </a:bodyPr>
          <a:lstStyle/>
          <a:p>
            <a:r>
              <a:rPr lang="fr-FR" sz="2400"/>
              <a:t>Les objectifs du PLPDMA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CD3508-1B57-4D85-97FF-4F683400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134" y="1485048"/>
            <a:ext cx="5289860" cy="4630000"/>
          </a:xfrm>
        </p:spPr>
        <p:txBody>
          <a:bodyPr>
            <a:normAutofit fontScale="92500" lnSpcReduction="20000"/>
          </a:bodyPr>
          <a:lstStyle/>
          <a:p>
            <a:r>
              <a:rPr lang="fr-FR" sz="2000"/>
              <a:t>Se conformer à la réglementation</a:t>
            </a:r>
          </a:p>
          <a:p>
            <a:pPr marL="0" indent="0">
              <a:buNone/>
            </a:pPr>
            <a:r>
              <a:rPr lang="fr-FR" sz="1400"/>
              <a:t>Loi LTECV : Le décret n° 2015-662 du 10 juin 2015 précise le contenu et les modalités d’élaboration des PLPDMA. Il est codifié aux articles R. 541-41-19 à 28 du code de l’environnement.</a:t>
            </a:r>
          </a:p>
          <a:p>
            <a:pPr marL="0" indent="0">
              <a:buNone/>
            </a:pPr>
            <a:endParaRPr lang="fr-FR" sz="2000"/>
          </a:p>
          <a:p>
            <a:r>
              <a:rPr lang="fr-FR" sz="2000"/>
              <a:t>Réduire la quantité de déchets prise en charge par le Service Public de Prévention et gestion des Déchets (SPPGD)</a:t>
            </a:r>
          </a:p>
          <a:p>
            <a:endParaRPr lang="fr-FR" sz="2000"/>
          </a:p>
          <a:p>
            <a:r>
              <a:rPr lang="fr-FR" sz="2000"/>
              <a:t>Améliorer le taux de valorisation des déchets</a:t>
            </a:r>
          </a:p>
          <a:p>
            <a:endParaRPr lang="fr-FR" sz="2000"/>
          </a:p>
          <a:p>
            <a:r>
              <a:rPr lang="fr-FR" sz="2000"/>
              <a:t>Maitriser les coûts du SPPGD</a:t>
            </a:r>
          </a:p>
          <a:p>
            <a:endParaRPr lang="fr-FR" sz="2000"/>
          </a:p>
          <a:p>
            <a:r>
              <a:rPr lang="fr-FR" sz="2000"/>
              <a:t>Fédérer un territoire et ses différentes parties prenantes (entreprises, commerçants, bailleurs sociaux, services des villes, etc.) autour d’actions communes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B98E9B-A691-4A41-A33B-C51DB9BA05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61" y="1430138"/>
            <a:ext cx="947855" cy="62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D48585-037C-4B03-99CE-CAA5245E3D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1" y="4256899"/>
            <a:ext cx="615432" cy="62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 ">
            <a:extLst>
              <a:ext uri="{FF2B5EF4-FFF2-40B4-BE49-F238E27FC236}">
                <a16:creationId xmlns:a16="http://schemas.microsoft.com/office/drawing/2014/main" id="{220B656C-2881-4F23-8448-43F40993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6" y="3547711"/>
            <a:ext cx="624469" cy="6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D48F28-05D5-4069-9701-51A29B3D1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804" y="2494115"/>
            <a:ext cx="734193" cy="827260"/>
          </a:xfrm>
          <a:prstGeom prst="rect">
            <a:avLst/>
          </a:prstGeom>
        </p:spPr>
      </p:pic>
      <p:pic>
        <p:nvPicPr>
          <p:cNvPr id="13" name="Image 12" descr="Une image contenant jouet, chambre à coucher&#10;&#10;Description générée automatiquement">
            <a:extLst>
              <a:ext uri="{FF2B5EF4-FFF2-40B4-BE49-F238E27FC236}">
                <a16:creationId xmlns:a16="http://schemas.microsoft.com/office/drawing/2014/main" id="{83BBC541-C212-4D6A-9CFC-25F86374AB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185749" y="5287555"/>
            <a:ext cx="736777" cy="736777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A5977A7-86ED-4E14-B33B-D6EDFB3F3E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347" b="18257"/>
          <a:stretch/>
        </p:blipFill>
        <p:spPr>
          <a:xfrm>
            <a:off x="1173128" y="5055907"/>
            <a:ext cx="758923" cy="463291"/>
          </a:xfrm>
          <a:prstGeom prst="rect">
            <a:avLst/>
          </a:prstGeom>
        </p:spPr>
      </p:pic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3F3BAF6C-0C45-4A27-B89C-55C47749BEF8}"/>
              </a:ext>
            </a:extLst>
          </p:cNvPr>
          <p:cNvSpPr/>
          <p:nvPr/>
        </p:nvSpPr>
        <p:spPr>
          <a:xfrm>
            <a:off x="7310415" y="2554515"/>
            <a:ext cx="273755" cy="161766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CF7641-549D-4EB4-B2B2-9B6D99A90681}"/>
              </a:ext>
            </a:extLst>
          </p:cNvPr>
          <p:cNvSpPr txBox="1"/>
          <p:nvPr/>
        </p:nvSpPr>
        <p:spPr>
          <a:xfrm>
            <a:off x="7637588" y="2571738"/>
            <a:ext cx="1381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3E3A61"/>
                </a:solidFill>
                <a:cs typeface="Arial" charset="0"/>
              </a:rPr>
              <a:t>Et par là se conformer aux orientations du Plan régional de Prévention et Gestion des déchets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6033354"/>
            <a:ext cx="1802674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5EFB0-367D-30A9-372C-0FD8CDE7634D}"/>
              </a:ext>
            </a:extLst>
          </p:cNvPr>
          <p:cNvSpPr/>
          <p:nvPr/>
        </p:nvSpPr>
        <p:spPr>
          <a:xfrm>
            <a:off x="0" y="8088"/>
            <a:ext cx="9319525" cy="6841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64418A8-4BF1-4546-A5C1-7315269A004E}"/>
              </a:ext>
            </a:extLst>
          </p:cNvPr>
          <p:cNvSpPr/>
          <p:nvPr/>
        </p:nvSpPr>
        <p:spPr>
          <a:xfrm>
            <a:off x="285301" y="4596109"/>
            <a:ext cx="1313699" cy="8138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394" y="8088"/>
            <a:ext cx="8438605" cy="1191299"/>
          </a:xfrm>
        </p:spPr>
        <p:txBody>
          <a:bodyPr>
            <a:normAutofit/>
          </a:bodyPr>
          <a:lstStyle/>
          <a:p>
            <a:r>
              <a:rPr lang="fr-FR" sz="2000" dirty="0"/>
              <a:t>Evolution des tonnages de déchets collectés sur </a:t>
            </a:r>
            <a:r>
              <a:rPr lang="fr-FR" sz="2000" dirty="0" smtClean="0"/>
              <a:t>le Grand Longwy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(en kg/hab) </a:t>
            </a:r>
          </a:p>
        </p:txBody>
      </p:sp>
      <p:graphicFrame>
        <p:nvGraphicFramePr>
          <p:cNvPr id="66" name="Graphique 65">
            <a:extLst>
              <a:ext uri="{FF2B5EF4-FFF2-40B4-BE49-F238E27FC236}">
                <a16:creationId xmlns:a16="http://schemas.microsoft.com/office/drawing/2014/main" id="{2F2A9697-9B9F-45CF-B268-EC2E9D6DB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667873"/>
              </p:ext>
            </p:extLst>
          </p:nvPr>
        </p:nvGraphicFramePr>
        <p:xfrm>
          <a:off x="1702535" y="770342"/>
          <a:ext cx="7179290" cy="47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07A1C23-1475-F565-28F4-BBD3B0039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58" y="3722814"/>
            <a:ext cx="445112" cy="716704"/>
          </a:xfrm>
          <a:prstGeom prst="rect">
            <a:avLst/>
          </a:prstGeom>
        </p:spPr>
      </p:pic>
      <p:pic>
        <p:nvPicPr>
          <p:cNvPr id="6" name="Picture 2" descr="Bouteilles de vin vides 75cl - Bordelaise Tradition - Teinte Verte">
            <a:extLst>
              <a:ext uri="{FF2B5EF4-FFF2-40B4-BE49-F238E27FC236}">
                <a16:creationId xmlns:a16="http://schemas.microsoft.com/office/drawing/2014/main" id="{D0F6791E-16E8-159D-BBD5-39C053D78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t="1790" r="22629" b="6503"/>
          <a:stretch/>
        </p:blipFill>
        <p:spPr bwMode="auto">
          <a:xfrm>
            <a:off x="1218568" y="2586254"/>
            <a:ext cx="205560" cy="3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table, socle, table de travail&#10;&#10;Description générée automatiquement">
            <a:extLst>
              <a:ext uri="{FF2B5EF4-FFF2-40B4-BE49-F238E27FC236}">
                <a16:creationId xmlns:a16="http://schemas.microsoft.com/office/drawing/2014/main" id="{58F2D90E-6486-B88D-9577-49ACBD450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91" y="4632129"/>
            <a:ext cx="439512" cy="7167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4B26B8-AF52-BF3F-0274-2E0EF116F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03" y="1254839"/>
            <a:ext cx="510615" cy="509538"/>
          </a:xfrm>
          <a:prstGeom prst="rect">
            <a:avLst/>
          </a:prstGeom>
        </p:spPr>
      </p:pic>
      <p:pic>
        <p:nvPicPr>
          <p:cNvPr id="10" name="Graphique 9" descr="Chaise de bureau avec un remplissage uni">
            <a:extLst>
              <a:ext uri="{FF2B5EF4-FFF2-40B4-BE49-F238E27FC236}">
                <a16:creationId xmlns:a16="http://schemas.microsoft.com/office/drawing/2014/main" id="{61CB532F-67F3-21D7-3512-51AD868B5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7031" y="1894205"/>
            <a:ext cx="545770" cy="545770"/>
          </a:xfrm>
          <a:prstGeom prst="rect">
            <a:avLst/>
          </a:prstGeom>
        </p:spPr>
      </p:pic>
      <p:pic>
        <p:nvPicPr>
          <p:cNvPr id="12" name="Graphique 11" descr="Journal avec un remplissage uni">
            <a:extLst>
              <a:ext uri="{FF2B5EF4-FFF2-40B4-BE49-F238E27FC236}">
                <a16:creationId xmlns:a16="http://schemas.microsoft.com/office/drawing/2014/main" id="{5EDA81C2-9835-17DC-AFC2-9A88A4EB9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5803" y="3074637"/>
            <a:ext cx="577921" cy="57792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27FE6D0-170D-3149-1E3E-8EA528C40CF6}"/>
              </a:ext>
            </a:extLst>
          </p:cNvPr>
          <p:cNvSpPr txBox="1"/>
          <p:nvPr/>
        </p:nvSpPr>
        <p:spPr>
          <a:xfrm>
            <a:off x="218657" y="4646848"/>
            <a:ext cx="1003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/>
              <a:t>Ordures ménagères résiduelles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D25E98-30E5-5689-1362-0D511517AE5C}"/>
              </a:ext>
            </a:extLst>
          </p:cNvPr>
          <p:cNvSpPr txBox="1"/>
          <p:nvPr/>
        </p:nvSpPr>
        <p:spPr>
          <a:xfrm>
            <a:off x="155194" y="3694342"/>
            <a:ext cx="1063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/>
              <a:t>Emballages ménagers hors verre + papiers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655651-0CF1-8888-E76E-D0B9733F1529}"/>
              </a:ext>
            </a:extLst>
          </p:cNvPr>
          <p:cNvSpPr txBox="1"/>
          <p:nvPr/>
        </p:nvSpPr>
        <p:spPr>
          <a:xfrm>
            <a:off x="164421" y="3131318"/>
            <a:ext cx="1063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/>
              <a:t>Papiers, magazines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0F8FE6-B6D4-CA8B-8A48-8065734532C5}"/>
              </a:ext>
            </a:extLst>
          </p:cNvPr>
          <p:cNvSpPr txBox="1"/>
          <p:nvPr/>
        </p:nvSpPr>
        <p:spPr>
          <a:xfrm>
            <a:off x="274207" y="2659102"/>
            <a:ext cx="81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/>
              <a:t>Verre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C3D6D6-CB36-8B18-DD47-062FBE91DDD6}"/>
              </a:ext>
            </a:extLst>
          </p:cNvPr>
          <p:cNvSpPr txBox="1"/>
          <p:nvPr/>
        </p:nvSpPr>
        <p:spPr>
          <a:xfrm>
            <a:off x="188576" y="2007693"/>
            <a:ext cx="1063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/>
              <a:t>Encombrants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C4ACC2-A750-07A2-6B34-C55F49766B08}"/>
              </a:ext>
            </a:extLst>
          </p:cNvPr>
          <p:cNvSpPr txBox="1"/>
          <p:nvPr/>
        </p:nvSpPr>
        <p:spPr>
          <a:xfrm>
            <a:off x="149191" y="1176387"/>
            <a:ext cx="10633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Déchetterie </a:t>
            </a:r>
            <a:r>
              <a:rPr lang="fr-FR" sz="800" dirty="0"/>
              <a:t>(hors déchets dangereux et gravats)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53CF7CA-27BF-40ED-4B8E-B07B7C699B37}"/>
              </a:ext>
            </a:extLst>
          </p:cNvPr>
          <p:cNvSpPr/>
          <p:nvPr/>
        </p:nvSpPr>
        <p:spPr>
          <a:xfrm>
            <a:off x="273014" y="1217931"/>
            <a:ext cx="1321644" cy="57731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36A3BA6-FF62-0C93-3531-33E510BA4D8A}"/>
              </a:ext>
            </a:extLst>
          </p:cNvPr>
          <p:cNvSpPr/>
          <p:nvPr/>
        </p:nvSpPr>
        <p:spPr>
          <a:xfrm>
            <a:off x="275295" y="1866753"/>
            <a:ext cx="1313699" cy="556407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8C65A64A-851F-8F82-F566-CAC2C1D72419}"/>
              </a:ext>
            </a:extLst>
          </p:cNvPr>
          <p:cNvSpPr/>
          <p:nvPr/>
        </p:nvSpPr>
        <p:spPr>
          <a:xfrm>
            <a:off x="272658" y="2494142"/>
            <a:ext cx="1313699" cy="52632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2E72A87-1F71-D145-C87D-787213E114C7}"/>
              </a:ext>
            </a:extLst>
          </p:cNvPr>
          <p:cNvSpPr/>
          <p:nvPr/>
        </p:nvSpPr>
        <p:spPr>
          <a:xfrm>
            <a:off x="269972" y="3098987"/>
            <a:ext cx="1313699" cy="5263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CDC3CFE-12D3-DCC8-415D-ECBCBCF14FDF}"/>
              </a:ext>
            </a:extLst>
          </p:cNvPr>
          <p:cNvSpPr/>
          <p:nvPr/>
        </p:nvSpPr>
        <p:spPr>
          <a:xfrm>
            <a:off x="278179" y="3692429"/>
            <a:ext cx="1313699" cy="8138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3C83B2-69D0-A14C-132A-6B5371EC9AC6}"/>
              </a:ext>
            </a:extLst>
          </p:cNvPr>
          <p:cNvSpPr/>
          <p:nvPr/>
        </p:nvSpPr>
        <p:spPr>
          <a:xfrm>
            <a:off x="1969947" y="5620888"/>
            <a:ext cx="4555220" cy="90233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Objectif de réduction : -1,5%/an sur la durée du PLPDMA (2022-2028) soit environ 2700 t de déchets évitées par an en fin de PLPDMA</a:t>
            </a:r>
            <a:endParaRPr lang="fr-FR" dirty="0"/>
          </a:p>
        </p:txBody>
      </p:sp>
      <p:pic>
        <p:nvPicPr>
          <p:cNvPr id="9" name="Graphique 8" descr="Mille avec un remplissage uni">
            <a:extLst>
              <a:ext uri="{FF2B5EF4-FFF2-40B4-BE49-F238E27FC236}">
                <a16:creationId xmlns:a16="http://schemas.microsoft.com/office/drawing/2014/main" id="{26DE8A3F-8A1D-72A8-4F43-0D8B4568C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6821" y="5549895"/>
            <a:ext cx="1044325" cy="1044325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3F6E4A4-E3FA-D591-FA98-D0B90B0B4404}"/>
              </a:ext>
            </a:extLst>
          </p:cNvPr>
          <p:cNvSpPr/>
          <p:nvPr/>
        </p:nvSpPr>
        <p:spPr>
          <a:xfrm>
            <a:off x="926821" y="5563100"/>
            <a:ext cx="5751382" cy="1049400"/>
          </a:xfrm>
          <a:prstGeom prst="roundRect">
            <a:avLst/>
          </a:prstGeom>
          <a:noFill/>
          <a:ln w="19050">
            <a:solidFill>
              <a:srgbClr val="46B2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CADA798-3C20-61AD-CE64-B5EAC5D332A2}"/>
              </a:ext>
            </a:extLst>
          </p:cNvPr>
          <p:cNvCxnSpPr>
            <a:cxnSpLocks/>
          </p:cNvCxnSpPr>
          <p:nvPr/>
        </p:nvCxnSpPr>
        <p:spPr>
          <a:xfrm>
            <a:off x="1583671" y="4718304"/>
            <a:ext cx="63832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4F45AC3-851A-4B6C-0136-B95BA2A2538E}"/>
              </a:ext>
            </a:extLst>
          </p:cNvPr>
          <p:cNvCxnSpPr>
            <a:cxnSpLocks/>
          </p:cNvCxnSpPr>
          <p:nvPr/>
        </p:nvCxnSpPr>
        <p:spPr>
          <a:xfrm flipV="1">
            <a:off x="1599000" y="2798064"/>
            <a:ext cx="622992" cy="100279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D0C3090-3987-49FC-7DBE-8488B9DC3ECC}"/>
              </a:ext>
            </a:extLst>
          </p:cNvPr>
          <p:cNvCxnSpPr>
            <a:cxnSpLocks/>
          </p:cNvCxnSpPr>
          <p:nvPr/>
        </p:nvCxnSpPr>
        <p:spPr>
          <a:xfrm flipV="1">
            <a:off x="1569618" y="2533174"/>
            <a:ext cx="652374" cy="63979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F066526-FD78-F11B-D7E8-A93575F1514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586357" y="2419225"/>
            <a:ext cx="635635" cy="33808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FCC3ADA-661C-EA07-76D9-9DDB59A00EC3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588994" y="2144957"/>
            <a:ext cx="648327" cy="9809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0B1BB4F-90D6-91A6-830E-748B3091A618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594658" y="1506589"/>
            <a:ext cx="635635" cy="10129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4E2A38E9-C193-975B-CF71-2D76DAF8DAA8}"/>
              </a:ext>
            </a:extLst>
          </p:cNvPr>
          <p:cNvSpPr txBox="1"/>
          <p:nvPr/>
        </p:nvSpPr>
        <p:spPr>
          <a:xfrm>
            <a:off x="7749907" y="1789165"/>
            <a:ext cx="156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Objectif :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454kg/hab </a:t>
            </a: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1600" b="1" dirty="0">
                <a:solidFill>
                  <a:srgbClr val="FF0000"/>
                </a:solidFill>
              </a:rPr>
              <a:t>fin 2028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F07546EC-C66C-2EC8-364A-B89962D16BA9}"/>
              </a:ext>
            </a:extLst>
          </p:cNvPr>
          <p:cNvSpPr/>
          <p:nvPr/>
        </p:nvSpPr>
        <p:spPr>
          <a:xfrm>
            <a:off x="7925432" y="1795247"/>
            <a:ext cx="1218568" cy="8638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6033354"/>
            <a:ext cx="1802674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30" y="332038"/>
            <a:ext cx="8119293" cy="522659"/>
          </a:xfrm>
        </p:spPr>
        <p:txBody>
          <a:bodyPr>
            <a:normAutofit fontScale="90000"/>
          </a:bodyPr>
          <a:lstStyle/>
          <a:p>
            <a:r>
              <a:rPr lang="fr-FR" sz="2400" i="1" dirty="0"/>
              <a:t>Qu’est-ce qu’il y a dans les poubelles </a:t>
            </a:r>
            <a:r>
              <a:rPr lang="fr-FR" sz="2400" i="1" dirty="0" smtClean="0"/>
              <a:t>du </a:t>
            </a:r>
            <a:r>
              <a:rPr lang="fr-FR" sz="2400" i="1" dirty="0" smtClean="0"/>
              <a:t>Grand Longwy </a:t>
            </a:r>
            <a:r>
              <a:rPr lang="fr-FR" sz="2400" i="1" dirty="0" smtClean="0"/>
              <a:t>?</a:t>
            </a:r>
            <a:endParaRPr lang="fr-FR" sz="2400" i="1" dirty="0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C53389FE-158C-EF77-061B-D5F41B2B915A}"/>
              </a:ext>
            </a:extLst>
          </p:cNvPr>
          <p:cNvCxnSpPr>
            <a:cxnSpLocks/>
            <a:stCxn id="29" idx="2"/>
            <a:endCxn id="16" idx="2"/>
          </p:cNvCxnSpPr>
          <p:nvPr/>
        </p:nvCxnSpPr>
        <p:spPr>
          <a:xfrm rot="16200000" flipH="1">
            <a:off x="2285005" y="2848895"/>
            <a:ext cx="4959" cy="1708517"/>
          </a:xfrm>
          <a:prstGeom prst="curvedConnector3">
            <a:avLst>
              <a:gd name="adj1" fmla="val 4709800"/>
            </a:avLst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table, socle, table de travail&#10;&#10;Description générée automatiquement">
            <a:extLst>
              <a:ext uri="{FF2B5EF4-FFF2-40B4-BE49-F238E27FC236}">
                <a16:creationId xmlns:a16="http://schemas.microsoft.com/office/drawing/2014/main" id="{DC73E655-8889-AE02-9346-098139C0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88" y="1599619"/>
            <a:ext cx="433847" cy="7074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5F61E7-6DF9-9653-8299-C9024DDC85C0}"/>
              </a:ext>
            </a:extLst>
          </p:cNvPr>
          <p:cNvSpPr txBox="1"/>
          <p:nvPr/>
        </p:nvSpPr>
        <p:spPr>
          <a:xfrm>
            <a:off x="804797" y="2717822"/>
            <a:ext cx="13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287 kg/hab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58510F-56F5-85C7-D108-E599C950E478}"/>
              </a:ext>
            </a:extLst>
          </p:cNvPr>
          <p:cNvSpPr txBox="1"/>
          <p:nvPr/>
        </p:nvSpPr>
        <p:spPr>
          <a:xfrm>
            <a:off x="3901936" y="2693818"/>
            <a:ext cx="12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40 kg/hab</a:t>
            </a:r>
          </a:p>
        </p:txBody>
      </p:sp>
      <p:pic>
        <p:nvPicPr>
          <p:cNvPr id="7" name="Picture 2" descr="Bouteilles de vin vides 75cl - Bordelaise Tradition - Teinte Verte">
            <a:extLst>
              <a:ext uri="{FF2B5EF4-FFF2-40B4-BE49-F238E27FC236}">
                <a16:creationId xmlns:a16="http://schemas.microsoft.com/office/drawing/2014/main" id="{619DE543-9547-3C71-A7DD-94E0FF599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t="1790" r="22629" b="6503"/>
          <a:stretch/>
        </p:blipFill>
        <p:spPr bwMode="auto">
          <a:xfrm>
            <a:off x="5756582" y="1518201"/>
            <a:ext cx="405099" cy="7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FAE4CB-A6AB-A2F0-811E-7235587129A0}"/>
              </a:ext>
            </a:extLst>
          </p:cNvPr>
          <p:cNvSpPr txBox="1"/>
          <p:nvPr/>
        </p:nvSpPr>
        <p:spPr>
          <a:xfrm>
            <a:off x="5389269" y="2698644"/>
            <a:ext cx="118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22 kg/hab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EFF4F2-B594-F9B8-3D1C-6775A5545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4" y="1449510"/>
            <a:ext cx="456257" cy="734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23D737-F4C6-D892-0344-422B93088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373" y="1686360"/>
            <a:ext cx="510615" cy="5095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2DE70CD-9723-4EE5-C4D6-A437080565DF}"/>
              </a:ext>
            </a:extLst>
          </p:cNvPr>
          <p:cNvSpPr txBox="1"/>
          <p:nvPr/>
        </p:nvSpPr>
        <p:spPr>
          <a:xfrm>
            <a:off x="7769163" y="2700616"/>
            <a:ext cx="13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17 kg/hab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B7FBB9-C810-B1EC-E5F3-EBF5120D1720}"/>
              </a:ext>
            </a:extLst>
          </p:cNvPr>
          <p:cNvSpPr txBox="1"/>
          <p:nvPr/>
        </p:nvSpPr>
        <p:spPr>
          <a:xfrm>
            <a:off x="709861" y="2335309"/>
            <a:ext cx="1411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Ordures ménagères résiduelles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32EB30-5231-9ADD-09F8-E23D4B10D368}"/>
              </a:ext>
            </a:extLst>
          </p:cNvPr>
          <p:cNvSpPr txBox="1"/>
          <p:nvPr/>
        </p:nvSpPr>
        <p:spPr>
          <a:xfrm>
            <a:off x="3673968" y="2283998"/>
            <a:ext cx="1668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Emballages ménagers hors verre + papiers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9DAC60-4332-4439-84C9-90DA6DBDA870}"/>
              </a:ext>
            </a:extLst>
          </p:cNvPr>
          <p:cNvSpPr txBox="1"/>
          <p:nvPr/>
        </p:nvSpPr>
        <p:spPr>
          <a:xfrm>
            <a:off x="5612061" y="2386176"/>
            <a:ext cx="694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Verre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70C222-AF4A-3FAF-A9EA-B426E9DF7078}"/>
              </a:ext>
            </a:extLst>
          </p:cNvPr>
          <p:cNvSpPr txBox="1"/>
          <p:nvPr/>
        </p:nvSpPr>
        <p:spPr>
          <a:xfrm>
            <a:off x="7838875" y="2279361"/>
            <a:ext cx="1188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Déchets verts en déchèteries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59E3D1-C491-E021-C462-7E45FC5F12C7}"/>
              </a:ext>
            </a:extLst>
          </p:cNvPr>
          <p:cNvSpPr txBox="1"/>
          <p:nvPr/>
        </p:nvSpPr>
        <p:spPr>
          <a:xfrm>
            <a:off x="2271947" y="3151636"/>
            <a:ext cx="1739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80 kg/hab</a:t>
            </a:r>
          </a:p>
          <a:p>
            <a:pPr algn="ctr"/>
            <a:r>
              <a:rPr lang="fr-FR" sz="1200" b="1">
                <a:solidFill>
                  <a:schemeClr val="accent2">
                    <a:lumMod val="50000"/>
                  </a:schemeClr>
                </a:solidFill>
              </a:rPr>
              <a:t>28% de putrescible</a:t>
            </a:r>
          </a:p>
        </p:txBody>
      </p:sp>
      <p:pic>
        <p:nvPicPr>
          <p:cNvPr id="17" name="Image 16" descr="Une image contenant texte, table, socle, table de travail&#10;&#10;Description générée automatiquement">
            <a:extLst>
              <a:ext uri="{FF2B5EF4-FFF2-40B4-BE49-F238E27FC236}">
                <a16:creationId xmlns:a16="http://schemas.microsoft.com/office/drawing/2014/main" id="{A6D0EC86-2E23-EDD3-F0D3-71E6D28B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70" y="5237527"/>
            <a:ext cx="439512" cy="7167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692037-79F6-E242-76BC-C7365CE71B3B}"/>
              </a:ext>
            </a:extLst>
          </p:cNvPr>
          <p:cNvSpPr txBox="1"/>
          <p:nvPr/>
        </p:nvSpPr>
        <p:spPr>
          <a:xfrm>
            <a:off x="655725" y="5923946"/>
            <a:ext cx="15181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  <a:sym typeface="Symbol" panose="05050102010706020507" pitchFamily="18" charset="2"/>
              </a:rPr>
              <a:t>80 </a:t>
            </a:r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kg/hab</a:t>
            </a:r>
          </a:p>
          <a:p>
            <a:pPr algn="ctr"/>
            <a:r>
              <a:rPr lang="fr-FR" sz="1400" b="1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 </a:t>
            </a:r>
            <a:r>
              <a:rPr lang="fr-FR" sz="1400" b="1">
                <a:solidFill>
                  <a:schemeClr val="bg1">
                    <a:lumMod val="50000"/>
                  </a:schemeClr>
                </a:solidFill>
              </a:rPr>
              <a:t>28% de résiduels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29FE3EB-A0D7-949C-9D63-35C5DED5700D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1433225" y="3700675"/>
            <a:ext cx="1" cy="135421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E32217A-4BBA-E8CC-C63B-2D3A217FA12E}"/>
              </a:ext>
            </a:extLst>
          </p:cNvPr>
          <p:cNvSpPr txBox="1"/>
          <p:nvPr/>
        </p:nvSpPr>
        <p:spPr>
          <a:xfrm>
            <a:off x="7563252" y="3123735"/>
            <a:ext cx="1739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15 kg/hab</a:t>
            </a:r>
          </a:p>
          <a:p>
            <a:pPr algn="ctr"/>
            <a:r>
              <a:rPr lang="fr-FR" sz="1200" b="1">
                <a:solidFill>
                  <a:schemeClr val="accent6"/>
                </a:solidFill>
              </a:rPr>
              <a:t>5% de végétaux</a:t>
            </a:r>
          </a:p>
        </p:txBody>
      </p: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6BC3F1CD-1240-E59A-CF3C-E4BD2E8580F1}"/>
              </a:ext>
            </a:extLst>
          </p:cNvPr>
          <p:cNvCxnSpPr>
            <a:cxnSpLocks/>
            <a:stCxn id="29" idx="2"/>
            <a:endCxn id="23" idx="2"/>
          </p:cNvCxnSpPr>
          <p:nvPr/>
        </p:nvCxnSpPr>
        <p:spPr>
          <a:xfrm rot="5400000" flipH="1" flipV="1">
            <a:off x="3709334" y="1413732"/>
            <a:ext cx="10834" cy="4563051"/>
          </a:xfrm>
          <a:prstGeom prst="curvedConnector3">
            <a:avLst>
              <a:gd name="adj1" fmla="val -5064076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E95FC3F-0DBC-2075-3FE1-39050313D95B}"/>
              </a:ext>
            </a:extLst>
          </p:cNvPr>
          <p:cNvSpPr txBox="1"/>
          <p:nvPr/>
        </p:nvSpPr>
        <p:spPr>
          <a:xfrm>
            <a:off x="5126481" y="3135843"/>
            <a:ext cx="1739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15 kg/hab</a:t>
            </a:r>
          </a:p>
          <a:p>
            <a:pPr algn="ctr"/>
            <a:r>
              <a:rPr lang="fr-FR" sz="1200" b="1">
                <a:solidFill>
                  <a:srgbClr val="00B050"/>
                </a:solidFill>
              </a:rPr>
              <a:t>5% de verre</a:t>
            </a:r>
          </a:p>
        </p:txBody>
      </p: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6DDC468C-B104-462F-B37B-8BAAE1CBC66F}"/>
              </a:ext>
            </a:extLst>
          </p:cNvPr>
          <p:cNvCxnSpPr>
            <a:cxnSpLocks/>
            <a:stCxn id="29" idx="2"/>
            <a:endCxn id="25" idx="2"/>
          </p:cNvCxnSpPr>
          <p:nvPr/>
        </p:nvCxnSpPr>
        <p:spPr>
          <a:xfrm rot="16200000" flipH="1">
            <a:off x="2888266" y="2245634"/>
            <a:ext cx="181923" cy="3092003"/>
          </a:xfrm>
          <a:prstGeom prst="curvedConnector3">
            <a:avLst>
              <a:gd name="adj1" fmla="val 225658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72CB16B-EED4-41D3-2BB4-5912B538B440}"/>
              </a:ext>
            </a:extLst>
          </p:cNvPr>
          <p:cNvSpPr txBox="1"/>
          <p:nvPr/>
        </p:nvSpPr>
        <p:spPr>
          <a:xfrm>
            <a:off x="3757899" y="3143934"/>
            <a:ext cx="1534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86 kg/hab</a:t>
            </a:r>
          </a:p>
          <a:p>
            <a:pPr algn="ctr"/>
            <a:r>
              <a:rPr lang="fr-FR" sz="1200" b="1">
                <a:solidFill>
                  <a:schemeClr val="accent4"/>
                </a:solidFill>
              </a:rPr>
              <a:t>30% d’emballages hors verre et papiers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C790BD3-C8EE-E362-DAE5-4710A142159B}"/>
              </a:ext>
            </a:extLst>
          </p:cNvPr>
          <p:cNvSpPr txBox="1"/>
          <p:nvPr/>
        </p:nvSpPr>
        <p:spPr>
          <a:xfrm>
            <a:off x="6527163" y="3135843"/>
            <a:ext cx="144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11 kg/hab</a:t>
            </a:r>
          </a:p>
          <a:p>
            <a:pPr algn="ctr"/>
            <a:r>
              <a:rPr lang="fr-FR" sz="1200" b="1">
                <a:solidFill>
                  <a:srgbClr val="7030A0"/>
                </a:solidFill>
              </a:rPr>
              <a:t>4% de textiles</a:t>
            </a:r>
          </a:p>
        </p:txBody>
      </p:sp>
      <p:pic>
        <p:nvPicPr>
          <p:cNvPr id="27" name="Picture 6" descr="Résultat d’images pour borne textile">
            <a:extLst>
              <a:ext uri="{FF2B5EF4-FFF2-40B4-BE49-F238E27FC236}">
                <a16:creationId xmlns:a16="http://schemas.microsoft.com/office/drawing/2014/main" id="{A3FE2F4C-5DF7-4CFC-7440-2DE490D5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09" y="1506379"/>
            <a:ext cx="570253" cy="7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DB6C6B6-F9D2-056C-BF23-48A0FDD53E23}"/>
              </a:ext>
            </a:extLst>
          </p:cNvPr>
          <p:cNvSpPr txBox="1"/>
          <p:nvPr/>
        </p:nvSpPr>
        <p:spPr>
          <a:xfrm>
            <a:off x="525879" y="3054344"/>
            <a:ext cx="181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  <a:highlight>
                  <a:srgbClr val="000000"/>
                </a:highlight>
              </a:rPr>
              <a:t>Composition réelle selon les produits</a:t>
            </a:r>
          </a:p>
          <a:p>
            <a:pPr algn="ctr"/>
            <a:r>
              <a:rPr lang="fr-FR" sz="800" b="1">
                <a:solidFill>
                  <a:schemeClr val="bg1"/>
                </a:solidFill>
                <a:highlight>
                  <a:srgbClr val="000000"/>
                </a:highlight>
              </a:rPr>
              <a:t>Application MODECOM national 2017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50DD228-99CC-8139-A4AC-9405ADC0CBD5}"/>
              </a:ext>
            </a:extLst>
          </p:cNvPr>
          <p:cNvSpPr/>
          <p:nvPr/>
        </p:nvSpPr>
        <p:spPr>
          <a:xfrm>
            <a:off x="742609" y="1328035"/>
            <a:ext cx="1393711" cy="17415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FF0A03C5-9C02-1A34-E0FA-82700B63268F}"/>
              </a:ext>
            </a:extLst>
          </p:cNvPr>
          <p:cNvSpPr/>
          <p:nvPr/>
        </p:nvSpPr>
        <p:spPr>
          <a:xfrm>
            <a:off x="2271947" y="1328035"/>
            <a:ext cx="6872052" cy="174476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468E155-FC90-BE88-EC88-E43F9738C47F}"/>
              </a:ext>
            </a:extLst>
          </p:cNvPr>
          <p:cNvSpPr txBox="1"/>
          <p:nvPr/>
        </p:nvSpPr>
        <p:spPr>
          <a:xfrm>
            <a:off x="2568137" y="2191405"/>
            <a:ext cx="11350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Compostage individuel ou partagé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99C10F6-3A1F-FE02-92A5-B59DA447EE15}"/>
              </a:ext>
            </a:extLst>
          </p:cNvPr>
          <p:cNvSpPr/>
          <p:nvPr/>
        </p:nvSpPr>
        <p:spPr>
          <a:xfrm>
            <a:off x="2315670" y="4896575"/>
            <a:ext cx="6828330" cy="810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EB7D9D0-221B-9D38-783F-58E424E55FA0}"/>
              </a:ext>
            </a:extLst>
          </p:cNvPr>
          <p:cNvSpPr txBox="1"/>
          <p:nvPr/>
        </p:nvSpPr>
        <p:spPr>
          <a:xfrm>
            <a:off x="2528833" y="4975967"/>
            <a:ext cx="1282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80 kg/hab</a:t>
            </a:r>
          </a:p>
          <a:p>
            <a:pPr algn="ctr"/>
            <a:r>
              <a:rPr lang="fr-FR" sz="1200" b="1">
                <a:solidFill>
                  <a:schemeClr val="accent2">
                    <a:lumMod val="50000"/>
                  </a:schemeClr>
                </a:solidFill>
              </a:rPr>
              <a:t>de putrescible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4F67B09-A200-6259-14A7-C2FD330BCEBC}"/>
              </a:ext>
            </a:extLst>
          </p:cNvPr>
          <p:cNvSpPr txBox="1"/>
          <p:nvPr/>
        </p:nvSpPr>
        <p:spPr>
          <a:xfrm>
            <a:off x="3812283" y="4965229"/>
            <a:ext cx="1534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126 kg/hab</a:t>
            </a:r>
          </a:p>
          <a:p>
            <a:pPr algn="ctr"/>
            <a:r>
              <a:rPr lang="fr-FR" sz="1200" b="1">
                <a:solidFill>
                  <a:schemeClr val="accent4"/>
                </a:solidFill>
              </a:rPr>
              <a:t> d’emballages hors verre et papiers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0144F1F-C4A9-DD9F-2CC0-A16490586FA9}"/>
              </a:ext>
            </a:extLst>
          </p:cNvPr>
          <p:cNvSpPr txBox="1"/>
          <p:nvPr/>
        </p:nvSpPr>
        <p:spPr>
          <a:xfrm>
            <a:off x="5170004" y="4951459"/>
            <a:ext cx="1739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37 kg/hab</a:t>
            </a:r>
          </a:p>
          <a:p>
            <a:pPr algn="ctr"/>
            <a:r>
              <a:rPr lang="fr-FR" sz="1200" b="1">
                <a:solidFill>
                  <a:srgbClr val="00B050"/>
                </a:solidFill>
              </a:rPr>
              <a:t> de verre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22971C7-1F78-FD1B-105F-237AE531A6D3}"/>
              </a:ext>
            </a:extLst>
          </p:cNvPr>
          <p:cNvSpPr txBox="1"/>
          <p:nvPr/>
        </p:nvSpPr>
        <p:spPr>
          <a:xfrm>
            <a:off x="7855677" y="4908683"/>
            <a:ext cx="1201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highlight>
                  <a:srgbClr val="000000"/>
                </a:highlight>
              </a:rPr>
              <a:t>32 kg/hab</a:t>
            </a:r>
          </a:p>
          <a:p>
            <a:pPr algn="ctr"/>
            <a:r>
              <a:rPr lang="fr-FR" sz="1200" b="1">
                <a:solidFill>
                  <a:schemeClr val="accent6"/>
                </a:solidFill>
              </a:rPr>
              <a:t>de végétaux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DDDD7ED-B23C-8690-2C0F-D2206DEFBAB7}"/>
              </a:ext>
            </a:extLst>
          </p:cNvPr>
          <p:cNvSpPr txBox="1"/>
          <p:nvPr/>
        </p:nvSpPr>
        <p:spPr>
          <a:xfrm>
            <a:off x="2253513" y="4626835"/>
            <a:ext cx="6315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Total de déchets pouvant être évités ou faire l’objet d’une valorisation matière ou organique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ED0253C-AC99-2FD6-B95B-09152D3288BC}"/>
              </a:ext>
            </a:extLst>
          </p:cNvPr>
          <p:cNvSpPr/>
          <p:nvPr/>
        </p:nvSpPr>
        <p:spPr>
          <a:xfrm>
            <a:off x="2621599" y="1455882"/>
            <a:ext cx="914401" cy="793969"/>
          </a:xfrm>
          <a:prstGeom prst="ellipse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4072C34-7D9D-405D-8E5C-F599C4B8EF26}"/>
              </a:ext>
            </a:extLst>
          </p:cNvPr>
          <p:cNvSpPr txBox="1"/>
          <p:nvPr/>
        </p:nvSpPr>
        <p:spPr>
          <a:xfrm>
            <a:off x="683284" y="1044334"/>
            <a:ext cx="516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Les ratios de déchets collectés sur l’AGL, en fonction des flux triés séparément</a:t>
            </a:r>
          </a:p>
        </p:txBody>
      </p:sp>
      <p:cxnSp>
        <p:nvCxnSpPr>
          <p:cNvPr id="84" name="Connecteur : en arc 83">
            <a:extLst>
              <a:ext uri="{FF2B5EF4-FFF2-40B4-BE49-F238E27FC236}">
                <a16:creationId xmlns:a16="http://schemas.microsoft.com/office/drawing/2014/main" id="{4F059ABD-15DF-2FD2-3CB2-F80FF871C2C2}"/>
              </a:ext>
            </a:extLst>
          </p:cNvPr>
          <p:cNvCxnSpPr>
            <a:cxnSpLocks/>
            <a:stCxn id="29" idx="2"/>
            <a:endCxn id="21" idx="2"/>
          </p:cNvCxnSpPr>
          <p:nvPr/>
        </p:nvCxnSpPr>
        <p:spPr>
          <a:xfrm rot="5400000" flipH="1" flipV="1">
            <a:off x="4921666" y="189293"/>
            <a:ext cx="22942" cy="6999822"/>
          </a:xfrm>
          <a:prstGeom prst="curvedConnector3">
            <a:avLst>
              <a:gd name="adj1" fmla="val -3866132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8B1DB38B-76E6-4D0A-0097-19CF8D23B541}"/>
              </a:ext>
            </a:extLst>
          </p:cNvPr>
          <p:cNvCxnSpPr>
            <a:cxnSpLocks/>
            <a:stCxn id="29" idx="2"/>
            <a:endCxn id="26" idx="2"/>
          </p:cNvCxnSpPr>
          <p:nvPr/>
        </p:nvCxnSpPr>
        <p:spPr>
          <a:xfrm rot="5400000" flipH="1" flipV="1">
            <a:off x="4335563" y="787503"/>
            <a:ext cx="10834" cy="5815509"/>
          </a:xfrm>
          <a:prstGeom prst="curvedConnector3">
            <a:avLst>
              <a:gd name="adj1" fmla="val -6667685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2B582FFD-D64A-E422-4C1E-6877584F4795}"/>
              </a:ext>
            </a:extLst>
          </p:cNvPr>
          <p:cNvSpPr txBox="1"/>
          <p:nvPr/>
        </p:nvSpPr>
        <p:spPr>
          <a:xfrm>
            <a:off x="6749157" y="2195898"/>
            <a:ext cx="999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/>
              <a:t>Textiles chaussures maroquinerie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E48CE23D-5CCD-06BF-5297-667F75DA1D79}"/>
              </a:ext>
            </a:extLst>
          </p:cNvPr>
          <p:cNvSpPr txBox="1"/>
          <p:nvPr/>
        </p:nvSpPr>
        <p:spPr>
          <a:xfrm>
            <a:off x="6566826" y="2697630"/>
            <a:ext cx="13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 kg/</a:t>
            </a:r>
            <a:r>
              <a:rPr lang="fr-FR" b="1" dirty="0" err="1"/>
              <a:t>hab</a:t>
            </a:r>
            <a:endParaRPr lang="fr-FR" b="1" dirty="0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E9C58B1-834C-BA9C-CFEB-544553FDBA8A}"/>
              </a:ext>
            </a:extLst>
          </p:cNvPr>
          <p:cNvSpPr txBox="1"/>
          <p:nvPr/>
        </p:nvSpPr>
        <p:spPr>
          <a:xfrm>
            <a:off x="6545729" y="4931745"/>
            <a:ext cx="144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14 kg/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hab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ctr"/>
            <a:r>
              <a:rPr lang="fr-FR" sz="1200" b="1" dirty="0">
                <a:solidFill>
                  <a:srgbClr val="7030A0"/>
                </a:solidFill>
              </a:rPr>
              <a:t>de textiles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947D95E-4F53-626D-3F47-97E51944F3C2}"/>
              </a:ext>
            </a:extLst>
          </p:cNvPr>
          <p:cNvSpPr txBox="1"/>
          <p:nvPr/>
        </p:nvSpPr>
        <p:spPr>
          <a:xfrm>
            <a:off x="2384525" y="5954232"/>
            <a:ext cx="6747599" cy="61555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fr-FR" sz="1600" b="1"/>
              <a:t>Seulement 28% de « résiduels » dans les « ordures ménagères résiduelles »</a:t>
            </a:r>
          </a:p>
          <a:p>
            <a:r>
              <a:rPr lang="fr-FR" b="1"/>
              <a:t>→ Un gisement d’évitement et d’amélioration du tri important </a:t>
            </a:r>
          </a:p>
        </p:txBody>
      </p:sp>
      <p:sp>
        <p:nvSpPr>
          <p:cNvPr id="115" name="Rectangle : coins arrondis 114">
            <a:extLst>
              <a:ext uri="{FF2B5EF4-FFF2-40B4-BE49-F238E27FC236}">
                <a16:creationId xmlns:a16="http://schemas.microsoft.com/office/drawing/2014/main" id="{0113F5FE-E4CE-B7C4-B3A1-DA21E8AE1C80}"/>
              </a:ext>
            </a:extLst>
          </p:cNvPr>
          <p:cNvSpPr/>
          <p:nvPr/>
        </p:nvSpPr>
        <p:spPr>
          <a:xfrm>
            <a:off x="2315670" y="5874576"/>
            <a:ext cx="6741814" cy="695209"/>
          </a:xfrm>
          <a:prstGeom prst="roundRect">
            <a:avLst/>
          </a:prstGeom>
          <a:noFill/>
          <a:ln w="19050">
            <a:solidFill>
              <a:srgbClr val="46B2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6" name="Graphique 115" descr="Mille avec un remplissage uni">
            <a:extLst>
              <a:ext uri="{FF2B5EF4-FFF2-40B4-BE49-F238E27FC236}">
                <a16:creationId xmlns:a16="http://schemas.microsoft.com/office/drawing/2014/main" id="{9775B616-F098-52E6-533E-7D9B2AEEAF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54341" y="5774584"/>
            <a:ext cx="474492" cy="4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2265" y="751113"/>
            <a:ext cx="6898176" cy="2772383"/>
          </a:xfrm>
        </p:spPr>
        <p:txBody>
          <a:bodyPr>
            <a:normAutofit/>
          </a:bodyPr>
          <a:lstStyle/>
          <a:p>
            <a:r>
              <a:rPr lang="fr-FR" i="1"/>
              <a:t>Les actions proposées pour atteindre l’objectif du PLPDMA</a:t>
            </a:r>
          </a:p>
        </p:txBody>
      </p:sp>
    </p:spTree>
    <p:extLst>
      <p:ext uri="{BB962C8B-B14F-4D97-AF65-F5344CB8AC3E}">
        <p14:creationId xmlns:p14="http://schemas.microsoft.com/office/powerpoint/2010/main" val="31316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6"/>
            <a:ext cx="8003569" cy="504787"/>
          </a:xfrm>
        </p:spPr>
        <p:txBody>
          <a:bodyPr>
            <a:normAutofit fontScale="90000"/>
          </a:bodyPr>
          <a:lstStyle/>
          <a:p>
            <a:r>
              <a:rPr lang="fr-FR"/>
              <a:t>Les 5 axes du plan d’action</a:t>
            </a:r>
          </a:p>
        </p:txBody>
      </p:sp>
      <p:graphicFrame>
        <p:nvGraphicFramePr>
          <p:cNvPr id="21" name="Espace réservé du contenu 2">
            <a:extLst>
              <a:ext uri="{FF2B5EF4-FFF2-40B4-BE49-F238E27FC236}">
                <a16:creationId xmlns:a16="http://schemas.microsoft.com/office/drawing/2014/main" id="{1941B203-7C19-5392-CA48-BFCE011B4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482529"/>
              </p:ext>
            </p:extLst>
          </p:nvPr>
        </p:nvGraphicFramePr>
        <p:xfrm>
          <a:off x="1633589" y="1141204"/>
          <a:ext cx="7243283" cy="517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que 5" descr="Groupe avec un remplissage uni">
            <a:extLst>
              <a:ext uri="{FF2B5EF4-FFF2-40B4-BE49-F238E27FC236}">
                <a16:creationId xmlns:a16="http://schemas.microsoft.com/office/drawing/2014/main" id="{9EF36202-D3DD-5A90-4D94-C8185AEDC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9189" y="1141203"/>
            <a:ext cx="914400" cy="9144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A48AF4A-E548-86E9-803B-2F98F2CB1B8E}"/>
              </a:ext>
            </a:extLst>
          </p:cNvPr>
          <p:cNvSpPr/>
          <p:nvPr/>
        </p:nvSpPr>
        <p:spPr>
          <a:xfrm>
            <a:off x="653688" y="2203282"/>
            <a:ext cx="914401" cy="793969"/>
          </a:xfrm>
          <a:prstGeom prst="ellipse">
            <a:avLst/>
          </a:prstGeom>
          <a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pic>
        <p:nvPicPr>
          <p:cNvPr id="14" name="Graphique 13" descr="Outils avec un remplissage uni">
            <a:extLst>
              <a:ext uri="{FF2B5EF4-FFF2-40B4-BE49-F238E27FC236}">
                <a16:creationId xmlns:a16="http://schemas.microsoft.com/office/drawing/2014/main" id="{1C8EE99F-DBBA-BF9D-2195-61DD4328C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9824" y="4257803"/>
            <a:ext cx="773130" cy="773130"/>
          </a:xfrm>
          <a:prstGeom prst="rect">
            <a:avLst/>
          </a:prstGeom>
        </p:spPr>
      </p:pic>
      <p:pic>
        <p:nvPicPr>
          <p:cNvPr id="16" name="Graphique 15" descr="Badge coche avec un remplissage uni">
            <a:extLst>
              <a:ext uri="{FF2B5EF4-FFF2-40B4-BE49-F238E27FC236}">
                <a16:creationId xmlns:a16="http://schemas.microsoft.com/office/drawing/2014/main" id="{0A7F97CC-2804-2926-2F59-AFC7CB4A2F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19189" y="3170327"/>
            <a:ext cx="914400" cy="914400"/>
          </a:xfrm>
          <a:prstGeom prst="rect">
            <a:avLst/>
          </a:prstGeom>
        </p:spPr>
      </p:pic>
      <p:pic>
        <p:nvPicPr>
          <p:cNvPr id="18" name="Graphique 17" descr="Magasin avec un remplissage uni">
            <a:extLst>
              <a:ext uri="{FF2B5EF4-FFF2-40B4-BE49-F238E27FC236}">
                <a16:creationId xmlns:a16="http://schemas.microsoft.com/office/drawing/2014/main" id="{43F0D638-7085-2318-4B10-577E719AF1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19189" y="5259596"/>
            <a:ext cx="914400" cy="914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87" y="6136497"/>
            <a:ext cx="1802674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F82E7-D62E-FB13-F2D7-BCCD3CBD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31" y="228506"/>
            <a:ext cx="7438490" cy="912697"/>
          </a:xfrm>
        </p:spPr>
        <p:txBody>
          <a:bodyPr>
            <a:normAutofit fontScale="90000"/>
          </a:bodyPr>
          <a:lstStyle/>
          <a:p>
            <a:r>
              <a:rPr lang="fr-FR" sz="2800" u="sng"/>
              <a:t>Axe 1</a:t>
            </a:r>
            <a:r>
              <a:rPr lang="fr-FR" sz="2800"/>
              <a:t> : Sensibiliser et accompagner les ménages dans la prévention des déchets </a:t>
            </a:r>
            <a:br>
              <a:rPr lang="fr-FR" sz="2800"/>
            </a:br>
            <a:endParaRPr lang="fr-FR" sz="2800"/>
          </a:p>
        </p:txBody>
      </p:sp>
      <p:pic>
        <p:nvPicPr>
          <p:cNvPr id="6" name="Graphique 5" descr="Groupe avec un remplissage uni">
            <a:extLst>
              <a:ext uri="{FF2B5EF4-FFF2-40B4-BE49-F238E27FC236}">
                <a16:creationId xmlns:a16="http://schemas.microsoft.com/office/drawing/2014/main" id="{9EF36202-D3DD-5A90-4D94-C8185AED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72400" y="16126"/>
            <a:ext cx="914400" cy="914400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9939930-7BB0-8CDB-CDFE-2296BA2D9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08670"/>
              </p:ext>
            </p:extLst>
          </p:nvPr>
        </p:nvGraphicFramePr>
        <p:xfrm>
          <a:off x="166036" y="1206995"/>
          <a:ext cx="8977964" cy="53727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3276">
                  <a:extLst>
                    <a:ext uri="{9D8B030D-6E8A-4147-A177-3AD203B41FA5}">
                      <a16:colId xmlns:a16="http://schemas.microsoft.com/office/drawing/2014/main" val="3031088034"/>
                    </a:ext>
                  </a:extLst>
                </a:gridCol>
                <a:gridCol w="1371007">
                  <a:extLst>
                    <a:ext uri="{9D8B030D-6E8A-4147-A177-3AD203B41FA5}">
                      <a16:colId xmlns:a16="http://schemas.microsoft.com/office/drawing/2014/main" val="2900349280"/>
                    </a:ext>
                  </a:extLst>
                </a:gridCol>
                <a:gridCol w="864750">
                  <a:extLst>
                    <a:ext uri="{9D8B030D-6E8A-4147-A177-3AD203B41FA5}">
                      <a16:colId xmlns:a16="http://schemas.microsoft.com/office/drawing/2014/main" val="136852320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4111143791"/>
                    </a:ext>
                  </a:extLst>
                </a:gridCol>
                <a:gridCol w="910973">
                  <a:extLst>
                    <a:ext uri="{9D8B030D-6E8A-4147-A177-3AD203B41FA5}">
                      <a16:colId xmlns:a16="http://schemas.microsoft.com/office/drawing/2014/main" val="3861257762"/>
                    </a:ext>
                  </a:extLst>
                </a:gridCol>
                <a:gridCol w="913648">
                  <a:extLst>
                    <a:ext uri="{9D8B030D-6E8A-4147-A177-3AD203B41FA5}">
                      <a16:colId xmlns:a16="http://schemas.microsoft.com/office/drawing/2014/main" val="662666860"/>
                    </a:ext>
                  </a:extLst>
                </a:gridCol>
              </a:tblGrid>
              <a:tr h="2095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</a:rPr>
                        <a:t>Actions</a:t>
                      </a: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2024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2025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2026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2027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>
                          <a:effectLst/>
                        </a:rPr>
                        <a:t>2028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1090"/>
                  </a:ext>
                </a:extLst>
              </a:tr>
              <a:tr h="231803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>Sensibiliser à la prévention des déchets à travers des actions phares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</a:rPr>
                        <a:t>Elaborer une méthode de communication engageante</a:t>
                      </a:r>
                      <a:br>
                        <a:rPr lang="fr-FR" sz="1500" b="1" dirty="0">
                          <a:effectLst/>
                        </a:rPr>
                      </a:br>
                      <a:endParaRPr lang="fr-FR" sz="1500" b="1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</a:rPr>
                        <a:t>Mobiliser les usagers du territoire :</a:t>
                      </a:r>
                      <a:br>
                        <a:rPr lang="fr-FR" sz="1500" b="1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- Organisation de "Défis Déclic" et d'ateliers</a:t>
                      </a:r>
                      <a:br>
                        <a:rPr lang="fr-FR" sz="1500" b="1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 sur le thème de la prévention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Opérations de nettoyage de la nature </a:t>
                      </a: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1 Défi Déclic dans les familles par an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2 défis dans les établissements scolaires par 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21 ateliers à thèmes par an autour de la prévention </a:t>
                      </a:r>
                      <a:r>
                        <a:rPr lang="fr-FR" sz="15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FR" sz="1500" b="0" dirty="0">
                          <a:effectLst/>
                        </a:rPr>
                        <a:t>zéro-déchets, fait-main, réutilisation et réemploi, réparation…)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dirty="0">
                          <a:solidFill>
                            <a:srgbClr val="46B26E"/>
                          </a:solidFill>
                          <a:effectLst/>
                        </a:rPr>
                        <a:t>2 opérations de nettoyage de la nature par an</a:t>
                      </a:r>
                      <a:endParaRPr lang="fr-FR" sz="1500" b="1" dirty="0">
                        <a:solidFill>
                          <a:srgbClr val="46B26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01605"/>
                  </a:ext>
                </a:extLst>
              </a:tr>
              <a:tr h="282610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>Encourager la consommation responsable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500" b="1" u="sng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dirty="0">
                          <a:effectLst/>
                        </a:rPr>
                        <a:t>Informer et inciter les usagers à mettre en place des actions de réduction de leurs déchets: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/>
                      </a:r>
                      <a:br>
                        <a:rPr lang="fr-FR" sz="1500" b="1" u="sng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- Promotion de la consommation d’eau</a:t>
                      </a:r>
                      <a:br>
                        <a:rPr lang="fr-FR" sz="1500" b="1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 du robinet et du vrac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500" b="1" u="sng" dirty="0">
                          <a:effectLst/>
                        </a:rPr>
                        <a:t/>
                      </a:r>
                      <a:br>
                        <a:rPr lang="fr-FR" sz="1500" b="1" u="sng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-Poursuite du dispositif  « stop pub » ou</a:t>
                      </a:r>
                      <a:br>
                        <a:rPr lang="fr-FR" sz="1500" b="1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 passage au dispositif "oui pub" </a:t>
                      </a: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6" marR="261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Campagne d'incitation à la consommation de l'eau du robinet (en partenariat avec l'agence de l'eau), cartographie des établissements offrant un accès à de l'eau potable et information des établissements publiques accueillant plus de 300 personnes sur les obligations de proposer un accès à l'eau potable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Poursuite du dispositif "stop pub"/"oui pub"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Recensement et cartographie des commerces du territoire proposant des alternatives de consommation plus responsables (vrac, local, contenants réutilisables...)</a:t>
                      </a:r>
                    </a:p>
                  </a:txBody>
                  <a:tcPr marL="26106" marR="2610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29734"/>
                  </a:ext>
                </a:extLst>
              </a:tr>
            </a:tbl>
          </a:graphicData>
        </a:graphic>
      </p:graphicFrame>
      <p:pic>
        <p:nvPicPr>
          <p:cNvPr id="4" name="Graphique 3" descr="Vivats avec un remplissage uni">
            <a:extLst>
              <a:ext uri="{FF2B5EF4-FFF2-40B4-BE49-F238E27FC236}">
                <a16:creationId xmlns:a16="http://schemas.microsoft.com/office/drawing/2014/main" id="{CFE191D4-15F7-7F96-DCC2-97C2DA1CE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2254" y="2273382"/>
            <a:ext cx="757764" cy="757764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D89FFF2-9F23-93E5-4E3C-43631D31789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8"/>
          <a:stretch/>
        </p:blipFill>
        <p:spPr>
          <a:xfrm>
            <a:off x="3504359" y="3717456"/>
            <a:ext cx="938078" cy="741633"/>
          </a:xfrm>
          <a:prstGeom prst="rect">
            <a:avLst/>
          </a:prstGeom>
        </p:spPr>
      </p:pic>
      <p:pic>
        <p:nvPicPr>
          <p:cNvPr id="11" name="Graphique 10" descr="Bouteille d’eau avec un remplissage uni">
            <a:extLst>
              <a:ext uri="{FF2B5EF4-FFF2-40B4-BE49-F238E27FC236}">
                <a16:creationId xmlns:a16="http://schemas.microsoft.com/office/drawing/2014/main" id="{FA8701C0-5862-3FD7-F6A6-4309CFD55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69049" y="4967773"/>
            <a:ext cx="683231" cy="683231"/>
          </a:xfrm>
          <a:prstGeom prst="rect">
            <a:avLst/>
          </a:prstGeom>
        </p:spPr>
      </p:pic>
      <p:pic>
        <p:nvPicPr>
          <p:cNvPr id="13" name="Graphique 12" descr="Empreinte manuelle contour">
            <a:extLst>
              <a:ext uri="{FF2B5EF4-FFF2-40B4-BE49-F238E27FC236}">
                <a16:creationId xmlns:a16="http://schemas.microsoft.com/office/drawing/2014/main" id="{B1B6D0BB-447E-6075-EA5B-398BCD80C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94516" y="5784878"/>
            <a:ext cx="757764" cy="757764"/>
          </a:xfrm>
          <a:prstGeom prst="rect">
            <a:avLst/>
          </a:prstGeom>
        </p:spPr>
      </p:pic>
      <p:pic>
        <p:nvPicPr>
          <p:cNvPr id="15" name="Graphique 14" descr="Route avec un remplissage uni">
            <a:extLst>
              <a:ext uri="{FF2B5EF4-FFF2-40B4-BE49-F238E27FC236}">
                <a16:creationId xmlns:a16="http://schemas.microsoft.com/office/drawing/2014/main" id="{BB694645-BB44-088C-7146-7B090852C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94516" y="3031146"/>
            <a:ext cx="757765" cy="7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1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8A027EBCD7A43AAAFD1B125680518" ma:contentTypeVersion="5" ma:contentTypeDescription="Create a new document." ma:contentTypeScope="" ma:versionID="9072f3961dcd127f662fe582179abf09">
  <xsd:schema xmlns:xsd="http://www.w3.org/2001/XMLSchema" xmlns:xs="http://www.w3.org/2001/XMLSchema" xmlns:p="http://schemas.microsoft.com/office/2006/metadata/properties" xmlns:ns2="4fb3aa66-2a4c-4e53-951c-b93a1411bc4f" xmlns:ns3="98843940-b40c-45cc-9f05-7981a83dd83d" targetNamespace="http://schemas.microsoft.com/office/2006/metadata/properties" ma:root="true" ma:fieldsID="8658f81f4e823d73ef4f783c4c801643" ns2:_="" ns3:_="">
    <xsd:import namespace="4fb3aa66-2a4c-4e53-951c-b93a1411bc4f"/>
    <xsd:import namespace="98843940-b40c-45cc-9f05-7981a83dd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3aa66-2a4c-4e53-951c-b93a1411b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43940-b40c-45cc-9f05-7981a83dd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11641-74FC-49B3-B902-4F6D51FA8274}">
  <ds:schemaRefs>
    <ds:schemaRef ds:uri="15196759-3488-4de7-a22d-19444e22b058"/>
    <ds:schemaRef ds:uri="cfa89af1-9fa5-4f01-89b4-74d8316395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7D4DE2-DCF7-40D1-B24D-7101DFA4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AB69A-C6CF-47C7-BCD8-FB5C6DF5C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3aa66-2a4c-4e53-951c-b93a1411bc4f"/>
    <ds:schemaRef ds:uri="98843940-b40c-45cc-9f05-7981a83dd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1501</Words>
  <Application>Microsoft Office PowerPoint</Application>
  <PresentationFormat>Affichage à l'écran (4:3)</PresentationFormat>
  <Paragraphs>374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Symbol</vt:lpstr>
      <vt:lpstr>Times New Roman</vt:lpstr>
      <vt:lpstr>Wingdings</vt:lpstr>
      <vt:lpstr>Thème Office</vt:lpstr>
      <vt:lpstr>Présentation PowerPoint</vt:lpstr>
      <vt:lpstr>Le contexte  et les objectifs  du Grand Longwy</vt:lpstr>
      <vt:lpstr>Un « PLPDMA : c’est quoi?</vt:lpstr>
      <vt:lpstr>Les objectifs du PLPDMA</vt:lpstr>
      <vt:lpstr>Evolution des tonnages de déchets collectés sur le Grand Longwy (en kg/hab) </vt:lpstr>
      <vt:lpstr>Qu’est-ce qu’il y a dans les poubelles du Grand Longwy ?</vt:lpstr>
      <vt:lpstr>Les actions proposées pour atteindre l’objectif du PLPDMA</vt:lpstr>
      <vt:lpstr>Les 5 axes du plan d’action</vt:lpstr>
      <vt:lpstr>Axe 1 : Sensibiliser et accompagner les ménages dans la prévention des déchets  </vt:lpstr>
      <vt:lpstr>Axe 1 : Sensibiliser et accompagner les ménages dans la prévention des déchets  </vt:lpstr>
      <vt:lpstr>Axe 2 : Réduire les biodéchets </vt:lpstr>
      <vt:lpstr>Axe 2 : Réduire les biodéchets </vt:lpstr>
      <vt:lpstr>Axe 3 : Faire du Grand Longwy et des communes des acteurs exemplaires en matière de prévention des déchets </vt:lpstr>
      <vt:lpstr>Axe 3 : Faire du Grand Longwy et des communes des acteurs exemplaires en matière de prévention des déchets </vt:lpstr>
      <vt:lpstr>Axe 4 : Augmenter la durée de vie des produits</vt:lpstr>
      <vt:lpstr>Axe 5 : Accompagner les professionnels dans la prévention et la gestion de leurs déchets</vt:lpstr>
      <vt:lpstr>Les moyens nécessaires pour mettre en place le plan d’actions</vt:lpstr>
      <vt:lpstr>Estimation des dépenses et moyens humains</vt:lpstr>
      <vt:lpstr>Estimation de l’impact sur la production de déchets et des économies engendrées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Karine</dc:creator>
  <cp:lastModifiedBy>Sandra NONNENBRUCK</cp:lastModifiedBy>
  <cp:revision>4</cp:revision>
  <cp:lastPrinted>2020-11-25T11:35:38Z</cp:lastPrinted>
  <dcterms:created xsi:type="dcterms:W3CDTF">2017-10-19T11:08:30Z</dcterms:created>
  <dcterms:modified xsi:type="dcterms:W3CDTF">2023-11-02T09:57:17Z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0x010100CBB8A027EBCD7A43AAAFD1B125680518</vt:lpwstr>
  </property>
</Properties>
</file>